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</p:sldIdLst>
  <p:sldSz cy="5143500" cx="9144000"/>
  <p:notesSz cx="6858000" cy="9144000"/>
  <p:embeddedFontLst>
    <p:embeddedFont>
      <p:font typeface="Economica"/>
      <p:regular r:id="rId52"/>
      <p:bold r:id="rId53"/>
      <p:italic r:id="rId54"/>
      <p:boldItalic r:id="rId55"/>
    </p:embeddedFont>
    <p:embeddedFont>
      <p:font typeface="Open Sans"/>
      <p:regular r:id="rId56"/>
      <p:bold r:id="rId57"/>
      <p:italic r:id="rId58"/>
      <p:boldItalic r:id="rId5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51B5D9AB-4249-4B9E-A141-1E899FF1CA1E}">
  <a:tblStyle styleId="{51B5D9AB-4249-4B9E-A141-1E899FF1CA1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font" Target="fonts/Economica-bold.fntdata"/><Relationship Id="rId52" Type="http://schemas.openxmlformats.org/officeDocument/2006/relationships/font" Target="fonts/Economica-regular.fntdata"/><Relationship Id="rId11" Type="http://schemas.openxmlformats.org/officeDocument/2006/relationships/slide" Target="slides/slide5.xml"/><Relationship Id="rId55" Type="http://schemas.openxmlformats.org/officeDocument/2006/relationships/font" Target="fonts/Economica-boldItalic.fntdata"/><Relationship Id="rId10" Type="http://schemas.openxmlformats.org/officeDocument/2006/relationships/slide" Target="slides/slide4.xml"/><Relationship Id="rId54" Type="http://schemas.openxmlformats.org/officeDocument/2006/relationships/font" Target="fonts/Economica-italic.fntdata"/><Relationship Id="rId13" Type="http://schemas.openxmlformats.org/officeDocument/2006/relationships/slide" Target="slides/slide7.xml"/><Relationship Id="rId57" Type="http://schemas.openxmlformats.org/officeDocument/2006/relationships/font" Target="fonts/OpenSans-bold.fntdata"/><Relationship Id="rId12" Type="http://schemas.openxmlformats.org/officeDocument/2006/relationships/slide" Target="slides/slide6.xml"/><Relationship Id="rId56" Type="http://schemas.openxmlformats.org/officeDocument/2006/relationships/font" Target="fonts/OpenSans-regular.fntdata"/><Relationship Id="rId15" Type="http://schemas.openxmlformats.org/officeDocument/2006/relationships/slide" Target="slides/slide9.xml"/><Relationship Id="rId59" Type="http://schemas.openxmlformats.org/officeDocument/2006/relationships/font" Target="fonts/OpenSans-boldItalic.fntdata"/><Relationship Id="rId14" Type="http://schemas.openxmlformats.org/officeDocument/2006/relationships/slide" Target="slides/slide8.xml"/><Relationship Id="rId58" Type="http://schemas.openxmlformats.org/officeDocument/2006/relationships/font" Target="fonts/OpenSans-italic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a449c23cb8_2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1a449c23cb8_2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1a4abe6a79d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1a4abe6a79d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a449c23cb8_2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1a449c23cb8_2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6b201a73a4_0_2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16b201a73a4_0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bf53bde7f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1bf53bde7f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1bf53bde7f0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1bf53bde7f0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bf53bde7f0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1bf53bde7f0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bf53bde7f0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1bf53bde7f0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bf53bde7f0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1bf53bde7f0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bf53bde7f0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1bf53bde7f0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16b201a73a4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16b201a73a4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1bf53bde7f0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1bf53bde7f0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bf53bde7f0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1bf53bde7f0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1bf53bde7f0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1bf53bde7f0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1bf53bde7f0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1bf53bde7f0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1bf53bde7f0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1bf53bde7f0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1bf5d72f0ad_5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1bf5d72f0ad_5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1bf5d72f0ad_5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1bf5d72f0ad_5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1bf5d72f0ad_5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1bf5d72f0ad_5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1bf53bde7f0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1bf53bde7f0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1bf5d72f0ad_2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1bf5d72f0ad_2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16b201a73a4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16b201a73a4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1bf53bde7f0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1bf53bde7f0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1c110c37f44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1c110c37f44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1c110c37f44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1c110c37f44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1c110c37f44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1c110c37f44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1c110c37f44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1c110c37f44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1c110c37f44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1c110c37f44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1c110c37f44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1c110c37f44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1c110c37f44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1c110c37f44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1c110c37f44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1c110c37f44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1c6c31a2844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1c6c31a2844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6b201a73a4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6b201a73a4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1c6c31a2844_2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1c6c31a2844_2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1a449c23cb8_2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1a449c23cb8_2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1a449c23cb8_2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1a449c23cb8_2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1a4abe6a79d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1a4abe6a79d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1a4b222b3ff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1a4b222b3f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16b201a73a4_0_2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16b201a73a4_0_2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a449c23cb8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1a449c23cb8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1a449c23cb8_2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1a449c23cb8_2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6b201a73a4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16b201a73a4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6b201a73a4_0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16b201a73a4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ae59540b5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1ae59540b5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4013" y="756700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1" name="Google Shape;11;p2"/>
          <p:cNvSpPr/>
          <p:nvPr/>
        </p:nvSpPr>
        <p:spPr>
          <a:xfrm rot="10800000">
            <a:off x="5318350" y="32667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11"/>
          <p:cNvSpPr txBox="1"/>
          <p:nvPr>
            <p:ph hasCustomPrompt="1" type="title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0"/>
              <a:buNone/>
              <a:defRPr sz="16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11"/>
          <p:cNvSpPr txBox="1"/>
          <p:nvPr>
            <p:ph idx="1" type="body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3" name="Google Shape;53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flipH="1">
            <a:off x="7595938" y="4602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7" name="Google Shape;17;p3"/>
          <p:cNvSpPr/>
          <p:nvPr/>
        </p:nvSpPr>
        <p:spPr>
          <a:xfrm flipH="1" rot="10800000">
            <a:off x="466425" y="35583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8" name="Google Shape;18;p3"/>
          <p:cNvSpPr txBox="1"/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5" name="Google Shape;35;p7"/>
          <p:cNvSpPr txBox="1"/>
          <p:nvPr>
            <p:ph idx="1" type="body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6" name="Google Shape;36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8"/>
          <p:cNvSpPr txBox="1"/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0" name="Google Shape;4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" name="Google Shape;43;p9"/>
          <p:cNvSpPr txBox="1"/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1" type="subTitle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ux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Relationship Id="rId4" Type="http://schemas.openxmlformats.org/officeDocument/2006/relationships/image" Target="../media/image1.png"/><Relationship Id="rId5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7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Relationship Id="rId4" Type="http://schemas.openxmlformats.org/officeDocument/2006/relationships/image" Target="../media/image12.png"/><Relationship Id="rId5" Type="http://schemas.openxmlformats.org/officeDocument/2006/relationships/image" Target="../media/image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3.png"/><Relationship Id="rId7" Type="http://schemas.openxmlformats.org/officeDocument/2006/relationships/image" Target="../media/image2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6.png"/><Relationship Id="rId4" Type="http://schemas.openxmlformats.org/officeDocument/2006/relationships/image" Target="../media/image3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9.png"/><Relationship Id="rId4" Type="http://schemas.openxmlformats.org/officeDocument/2006/relationships/image" Target="../media/image2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5.png"/><Relationship Id="rId4" Type="http://schemas.openxmlformats.org/officeDocument/2006/relationships/image" Target="../media/image3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2.png"/><Relationship Id="rId4" Type="http://schemas.openxmlformats.org/officeDocument/2006/relationships/image" Target="../media/image3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3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7.png"/><Relationship Id="rId4" Type="http://schemas.openxmlformats.org/officeDocument/2006/relationships/image" Target="../media/image4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0.png"/><Relationship Id="rId4" Type="http://schemas.openxmlformats.org/officeDocument/2006/relationships/image" Target="../media/image4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9.png"/><Relationship Id="rId4" Type="http://schemas.openxmlformats.org/officeDocument/2006/relationships/image" Target="../media/image2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5.png"/><Relationship Id="rId4" Type="http://schemas.openxmlformats.org/officeDocument/2006/relationships/image" Target="../media/image41.png"/><Relationship Id="rId5" Type="http://schemas.openxmlformats.org/officeDocument/2006/relationships/image" Target="../media/image46.png"/><Relationship Id="rId6" Type="http://schemas.openxmlformats.org/officeDocument/2006/relationships/image" Target="../media/image3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71.png"/><Relationship Id="rId4" Type="http://schemas.openxmlformats.org/officeDocument/2006/relationships/image" Target="../media/image4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4.png"/><Relationship Id="rId4" Type="http://schemas.openxmlformats.org/officeDocument/2006/relationships/image" Target="../media/image42.png"/><Relationship Id="rId5" Type="http://schemas.openxmlformats.org/officeDocument/2006/relationships/image" Target="../media/image5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50.png"/><Relationship Id="rId4" Type="http://schemas.openxmlformats.org/officeDocument/2006/relationships/image" Target="../media/image77.png"/><Relationship Id="rId5" Type="http://schemas.openxmlformats.org/officeDocument/2006/relationships/image" Target="../media/image48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4.png"/><Relationship Id="rId4" Type="http://schemas.openxmlformats.org/officeDocument/2006/relationships/image" Target="../media/image52.png"/><Relationship Id="rId5" Type="http://schemas.openxmlformats.org/officeDocument/2006/relationships/image" Target="../media/image5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8.png"/><Relationship Id="rId4" Type="http://schemas.openxmlformats.org/officeDocument/2006/relationships/image" Target="../media/image53.png"/><Relationship Id="rId5" Type="http://schemas.openxmlformats.org/officeDocument/2006/relationships/image" Target="../media/image60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64.png"/><Relationship Id="rId4" Type="http://schemas.openxmlformats.org/officeDocument/2006/relationships/image" Target="../media/image56.png"/><Relationship Id="rId5" Type="http://schemas.openxmlformats.org/officeDocument/2006/relationships/image" Target="../media/image59.png"/><Relationship Id="rId6" Type="http://schemas.openxmlformats.org/officeDocument/2006/relationships/image" Target="../media/image62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7.png"/><Relationship Id="rId4" Type="http://schemas.openxmlformats.org/officeDocument/2006/relationships/image" Target="../media/image65.png"/><Relationship Id="rId5" Type="http://schemas.openxmlformats.org/officeDocument/2006/relationships/image" Target="../media/image66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68.png"/><Relationship Id="rId4" Type="http://schemas.openxmlformats.org/officeDocument/2006/relationships/image" Target="../media/image69.png"/><Relationship Id="rId5" Type="http://schemas.openxmlformats.org/officeDocument/2006/relationships/image" Target="../media/image67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57.png"/><Relationship Id="rId4" Type="http://schemas.openxmlformats.org/officeDocument/2006/relationships/image" Target="../media/image58.png"/><Relationship Id="rId5" Type="http://schemas.openxmlformats.org/officeDocument/2006/relationships/image" Target="../media/image85.png"/><Relationship Id="rId6" Type="http://schemas.openxmlformats.org/officeDocument/2006/relationships/image" Target="../media/image73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74.png"/><Relationship Id="rId4" Type="http://schemas.openxmlformats.org/officeDocument/2006/relationships/image" Target="../media/image75.png"/><Relationship Id="rId5" Type="http://schemas.openxmlformats.org/officeDocument/2006/relationships/image" Target="../media/image7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13.png"/><Relationship Id="rId5" Type="http://schemas.openxmlformats.org/officeDocument/2006/relationships/image" Target="../media/image5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74.png"/><Relationship Id="rId4" Type="http://schemas.openxmlformats.org/officeDocument/2006/relationships/image" Target="../media/image72.png"/><Relationship Id="rId5" Type="http://schemas.openxmlformats.org/officeDocument/2006/relationships/image" Target="../media/image81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72.png"/><Relationship Id="rId4" Type="http://schemas.openxmlformats.org/officeDocument/2006/relationships/image" Target="../media/image76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83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84.png"/><Relationship Id="rId4" Type="http://schemas.openxmlformats.org/officeDocument/2006/relationships/image" Target="../media/image79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80.png"/><Relationship Id="rId4" Type="http://schemas.openxmlformats.org/officeDocument/2006/relationships/image" Target="../media/image82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5.xml"/><Relationship Id="rId3" Type="http://schemas.openxmlformats.org/officeDocument/2006/relationships/hyperlink" Target="https://sseongji.github.io/TicTagTrip/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9.png"/><Relationship Id="rId4" Type="http://schemas.openxmlformats.org/officeDocument/2006/relationships/image" Target="../media/image7.png"/><Relationship Id="rId5" Type="http://schemas.openxmlformats.org/officeDocument/2006/relationships/image" Target="../media/image3.png"/><Relationship Id="rId6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3"/>
          <p:cNvSpPr txBox="1"/>
          <p:nvPr>
            <p:ph type="ctrTitle"/>
          </p:nvPr>
        </p:nvSpPr>
        <p:spPr>
          <a:xfrm>
            <a:off x="3044700" y="1136005"/>
            <a:ext cx="3054600" cy="153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5100"/>
              <a:t>공부밭</a:t>
            </a:r>
            <a:r>
              <a:rPr b="1" lang="ko">
                <a:solidFill>
                  <a:schemeClr val="accent3"/>
                </a:solidFill>
                <a:latin typeface="Malgun Gothic"/>
                <a:ea typeface="Malgun Gothic"/>
                <a:cs typeface="Malgun Gothic"/>
                <a:sym typeface="Malgun Gothic"/>
              </a:rPr>
              <a:t>田</a:t>
            </a:r>
            <a:endParaRPr b="1" sz="7700">
              <a:solidFill>
                <a:schemeClr val="accent3"/>
              </a:solidFill>
            </a:endParaRPr>
          </a:p>
        </p:txBody>
      </p:sp>
      <p:sp>
        <p:nvSpPr>
          <p:cNvPr id="61" name="Google Shape;61;p13"/>
          <p:cNvSpPr txBox="1"/>
          <p:nvPr>
            <p:ph idx="1" type="subTitle"/>
          </p:nvPr>
        </p:nvSpPr>
        <p:spPr>
          <a:xfrm>
            <a:off x="3096825" y="2873100"/>
            <a:ext cx="3002700" cy="90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latin typeface="Malgun Gothic"/>
                <a:ea typeface="Malgun Gothic"/>
                <a:cs typeface="Malgun Gothic"/>
                <a:sym typeface="Malgun Gothic"/>
              </a:rPr>
              <a:t>숙제 기능을 통해 밭을 가꾸고,</a:t>
            </a:r>
            <a:endParaRPr sz="16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chemeClr val="accent3"/>
                </a:solidFill>
                <a:latin typeface="Malgun Gothic"/>
                <a:ea typeface="Malgun Gothic"/>
                <a:cs typeface="Malgun Gothic"/>
                <a:sym typeface="Malgun Gothic"/>
              </a:rPr>
              <a:t>스터디 모임</a:t>
            </a:r>
            <a:r>
              <a:rPr lang="ko" sz="1600">
                <a:latin typeface="Malgun Gothic"/>
                <a:ea typeface="Malgun Gothic"/>
                <a:cs typeface="Malgun Gothic"/>
                <a:sym typeface="Malgun Gothic"/>
              </a:rPr>
              <a:t>을 가질 수 있는 통합 관리 웹</a:t>
            </a:r>
            <a:endParaRPr sz="16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2" name="Google Shape;62;p13"/>
          <p:cNvSpPr txBox="1"/>
          <p:nvPr>
            <p:ph idx="1" type="subTitle"/>
          </p:nvPr>
        </p:nvSpPr>
        <p:spPr>
          <a:xfrm>
            <a:off x="6179000" y="3343269"/>
            <a:ext cx="3054600" cy="144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latin typeface="Malgun Gothic"/>
                <a:ea typeface="Malgun Gothic"/>
                <a:cs typeface="Malgun Gothic"/>
                <a:sym typeface="Malgun Gothic"/>
              </a:rPr>
              <a:t> 2022.12~, 권진이</a:t>
            </a:r>
            <a:endParaRPr sz="16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457200" lvl="0" marL="9144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latin typeface="Malgun Gothic"/>
                <a:ea typeface="Malgun Gothic"/>
                <a:cs typeface="Malgun Gothic"/>
                <a:sym typeface="Malgun Gothic"/>
              </a:rPr>
              <a:t> 김성지(PM)</a:t>
            </a:r>
            <a:endParaRPr sz="16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4572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latin typeface="Malgun Gothic"/>
                <a:ea typeface="Malgun Gothic"/>
                <a:cs typeface="Malgun Gothic"/>
                <a:sym typeface="Malgun Gothic"/>
              </a:rPr>
              <a:t>    이상영</a:t>
            </a:r>
            <a:endParaRPr sz="16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4572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latin typeface="Malgun Gothic"/>
                <a:ea typeface="Malgun Gothic"/>
                <a:cs typeface="Malgun Gothic"/>
                <a:sym typeface="Malgun Gothic"/>
              </a:rPr>
              <a:t>    정태민</a:t>
            </a:r>
            <a:endParaRPr sz="16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2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accent3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기술 스택</a:t>
            </a:r>
            <a:endParaRPr>
              <a:solidFill>
                <a:schemeClr val="accent3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46" name="Google Shape;146;p22"/>
          <p:cNvPicPr preferRelativeResize="0"/>
          <p:nvPr/>
        </p:nvPicPr>
        <p:blipFill rotWithShape="1">
          <a:blip r:embed="rId3">
            <a:alphaModFix/>
          </a:blip>
          <a:srcRect b="23821" l="0" r="0" t="21290"/>
          <a:stretch/>
        </p:blipFill>
        <p:spPr>
          <a:xfrm>
            <a:off x="4657725" y="559900"/>
            <a:ext cx="3914775" cy="143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8100" y="2620125"/>
            <a:ext cx="2430051" cy="1486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53915" y="2937650"/>
            <a:ext cx="3301432" cy="85133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9" name="Google Shape;149;p22"/>
          <p:cNvCxnSpPr/>
          <p:nvPr/>
        </p:nvCxnSpPr>
        <p:spPr>
          <a:xfrm>
            <a:off x="4538175" y="2440625"/>
            <a:ext cx="0" cy="174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3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accent3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관리 도구</a:t>
            </a:r>
            <a:endParaRPr>
              <a:solidFill>
                <a:schemeClr val="accent3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5" name="Google Shape;155;p23"/>
          <p:cNvSpPr txBox="1"/>
          <p:nvPr>
            <p:ph idx="1" type="body"/>
          </p:nvPr>
        </p:nvSpPr>
        <p:spPr>
          <a:xfrm>
            <a:off x="746952" y="1716150"/>
            <a:ext cx="2917800" cy="243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algun Gothic"/>
              <a:buChar char="-"/>
            </a:pPr>
            <a:r>
              <a:rPr b="1" lang="ko">
                <a:latin typeface="Malgun Gothic"/>
                <a:ea typeface="Malgun Gothic"/>
                <a:cs typeface="Malgun Gothic"/>
                <a:sym typeface="Malgun Gothic"/>
              </a:rPr>
              <a:t>Notion</a:t>
            </a:r>
            <a:endParaRPr b="1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algun Gothic"/>
              <a:buChar char="-"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Slack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algun Gothic"/>
              <a:buChar char="-"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Git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algun Gothic"/>
              <a:buChar char="-"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Google Drive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56" name="Google Shape;15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57375" y="1147226"/>
            <a:ext cx="4947580" cy="3785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accent3"/>
                </a:solidFill>
                <a:latin typeface="Malgun Gothic"/>
                <a:ea typeface="Malgun Gothic"/>
                <a:cs typeface="Malgun Gothic"/>
                <a:sym typeface="Malgun Gothic"/>
              </a:rPr>
              <a:t>화면 설계</a:t>
            </a:r>
            <a:endParaRPr>
              <a:solidFill>
                <a:schemeClr val="accent3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2" name="Google Shape;162;p24"/>
          <p:cNvSpPr txBox="1"/>
          <p:nvPr>
            <p:ph idx="1" type="body"/>
          </p:nvPr>
        </p:nvSpPr>
        <p:spPr>
          <a:xfrm>
            <a:off x="311700" y="1377625"/>
            <a:ext cx="4181100" cy="47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algun Gothic"/>
              <a:buChar char="-"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테마 색상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3" name="Google Shape;163;p24"/>
          <p:cNvSpPr/>
          <p:nvPr/>
        </p:nvSpPr>
        <p:spPr>
          <a:xfrm>
            <a:off x="706050" y="2357450"/>
            <a:ext cx="1307400" cy="1275300"/>
          </a:xfrm>
          <a:prstGeom prst="ellipse">
            <a:avLst/>
          </a:prstGeom>
          <a:solidFill>
            <a:srgbClr val="4AB18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24"/>
          <p:cNvSpPr/>
          <p:nvPr/>
        </p:nvSpPr>
        <p:spPr>
          <a:xfrm>
            <a:off x="1479950" y="2357450"/>
            <a:ext cx="1307400" cy="1275300"/>
          </a:xfrm>
          <a:prstGeom prst="ellipse">
            <a:avLst/>
          </a:prstGeom>
          <a:solidFill>
            <a:srgbClr val="F16A6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24"/>
          <p:cNvSpPr/>
          <p:nvPr/>
        </p:nvSpPr>
        <p:spPr>
          <a:xfrm>
            <a:off x="2318150" y="2357450"/>
            <a:ext cx="1307400" cy="1275300"/>
          </a:xfrm>
          <a:prstGeom prst="ellipse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D9D9D9"/>
              </a:solidFill>
              <a:highlight>
                <a:srgbClr val="EFEFEF"/>
              </a:highlight>
            </a:endParaRPr>
          </a:p>
        </p:txBody>
      </p:sp>
      <p:sp>
        <p:nvSpPr>
          <p:cNvPr id="166" name="Google Shape;166;p24"/>
          <p:cNvSpPr/>
          <p:nvPr/>
        </p:nvSpPr>
        <p:spPr>
          <a:xfrm>
            <a:off x="3188400" y="2357450"/>
            <a:ext cx="1307400" cy="12753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24"/>
          <p:cNvSpPr txBox="1"/>
          <p:nvPr>
            <p:ph idx="1" type="body"/>
          </p:nvPr>
        </p:nvSpPr>
        <p:spPr>
          <a:xfrm>
            <a:off x="934650" y="3788625"/>
            <a:ext cx="685800" cy="47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main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8" name="Google Shape;168;p24"/>
          <p:cNvSpPr txBox="1"/>
          <p:nvPr>
            <p:ph idx="1" type="body"/>
          </p:nvPr>
        </p:nvSpPr>
        <p:spPr>
          <a:xfrm>
            <a:off x="1749025" y="3788625"/>
            <a:ext cx="685800" cy="47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point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9" name="Google Shape;169;p24"/>
          <p:cNvSpPr txBox="1"/>
          <p:nvPr>
            <p:ph idx="1" type="body"/>
          </p:nvPr>
        </p:nvSpPr>
        <p:spPr>
          <a:xfrm>
            <a:off x="2711150" y="3788625"/>
            <a:ext cx="685800" cy="47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sub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0" name="Google Shape;170;p24"/>
          <p:cNvSpPr txBox="1"/>
          <p:nvPr>
            <p:ph idx="1" type="body"/>
          </p:nvPr>
        </p:nvSpPr>
        <p:spPr>
          <a:xfrm>
            <a:off x="3499200" y="3788625"/>
            <a:ext cx="685800" cy="47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sub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71" name="Google Shape;171;p24"/>
          <p:cNvCxnSpPr/>
          <p:nvPr/>
        </p:nvCxnSpPr>
        <p:spPr>
          <a:xfrm>
            <a:off x="4914900" y="1342350"/>
            <a:ext cx="5100" cy="327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2" name="Google Shape;172;p24"/>
          <p:cNvSpPr txBox="1"/>
          <p:nvPr>
            <p:ph idx="1" type="body"/>
          </p:nvPr>
        </p:nvSpPr>
        <p:spPr>
          <a:xfrm>
            <a:off x="5232575" y="1377625"/>
            <a:ext cx="4181100" cy="47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algun Gothic"/>
              <a:buChar char="-"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글꼴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3" name="Google Shape;173;p24"/>
          <p:cNvSpPr txBox="1"/>
          <p:nvPr>
            <p:ph idx="1" type="body"/>
          </p:nvPr>
        </p:nvSpPr>
        <p:spPr>
          <a:xfrm>
            <a:off x="1520550" y="2817050"/>
            <a:ext cx="814500" cy="35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SzPts val="688"/>
              <a:buNone/>
            </a:pPr>
            <a:r>
              <a:rPr lang="ko" sz="1225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#F16A6E</a:t>
            </a:r>
            <a:endParaRPr sz="1225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p24"/>
          <p:cNvSpPr txBox="1"/>
          <p:nvPr>
            <p:ph idx="1" type="body"/>
          </p:nvPr>
        </p:nvSpPr>
        <p:spPr>
          <a:xfrm>
            <a:off x="706050" y="2817038"/>
            <a:ext cx="814500" cy="35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SzPts val="688"/>
              <a:buNone/>
            </a:pPr>
            <a:r>
              <a:rPr lang="ko" sz="1225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#</a:t>
            </a:r>
            <a:r>
              <a:rPr lang="ko" sz="1225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4AB186</a:t>
            </a:r>
            <a:endParaRPr sz="1225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75" name="Google Shape;175;p24"/>
          <p:cNvPicPr preferRelativeResize="0"/>
          <p:nvPr/>
        </p:nvPicPr>
        <p:blipFill rotWithShape="1">
          <a:blip r:embed="rId3">
            <a:alphaModFix/>
          </a:blip>
          <a:srcRect b="50530" l="4845" r="51932" t="2089"/>
          <a:stretch/>
        </p:blipFill>
        <p:spPr>
          <a:xfrm>
            <a:off x="6209350" y="2242775"/>
            <a:ext cx="1898850" cy="2603575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4"/>
          <p:cNvSpPr txBox="1"/>
          <p:nvPr>
            <p:ph idx="1" type="body"/>
          </p:nvPr>
        </p:nvSpPr>
        <p:spPr>
          <a:xfrm>
            <a:off x="2297700" y="2801250"/>
            <a:ext cx="1125300" cy="35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lang="ko" sz="1225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#</a:t>
            </a:r>
            <a:r>
              <a:rPr lang="ko" sz="1225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d9d9d9ff</a:t>
            </a:r>
            <a:endParaRPr sz="1225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SzPts val="688"/>
              <a:buNone/>
            </a:pPr>
            <a:r>
              <a:t/>
            </a:r>
            <a:endParaRPr sz="1225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accent3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기능구조도</a:t>
            </a:r>
            <a:endParaRPr>
              <a:solidFill>
                <a:schemeClr val="accent3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82" name="Google Shape;18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6250" y="1217975"/>
            <a:ext cx="6131502" cy="3691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accent3"/>
                </a:solidFill>
                <a:latin typeface="Malgun Gothic"/>
                <a:ea typeface="Malgun Gothic"/>
                <a:cs typeface="Malgun Gothic"/>
                <a:sym typeface="Malgun Gothic"/>
              </a:rPr>
              <a:t>화면 구성</a:t>
            </a:r>
            <a:endParaRPr>
              <a:solidFill>
                <a:schemeClr val="accent3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8" name="Google Shape;188;p26"/>
          <p:cNvSpPr txBox="1"/>
          <p:nvPr>
            <p:ph idx="1" type="body"/>
          </p:nvPr>
        </p:nvSpPr>
        <p:spPr>
          <a:xfrm>
            <a:off x="488225" y="1256700"/>
            <a:ext cx="4379400" cy="55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ko" sz="2000">
                <a:latin typeface="Malgun Gothic"/>
                <a:ea typeface="Malgun Gothic"/>
                <a:cs typeface="Malgun Gothic"/>
                <a:sym typeface="Malgun Gothic"/>
              </a:rPr>
              <a:t>로그인</a:t>
            </a:r>
            <a:endParaRPr sz="20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89" name="Google Shape;18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7875" y="1256700"/>
            <a:ext cx="3694925" cy="3564325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6"/>
          <p:cNvSpPr txBox="1"/>
          <p:nvPr>
            <p:ph idx="1" type="body"/>
          </p:nvPr>
        </p:nvSpPr>
        <p:spPr>
          <a:xfrm>
            <a:off x="5445000" y="1395425"/>
            <a:ext cx="3584400" cy="228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ko">
                <a:highlight>
                  <a:srgbClr val="D9EAD3"/>
                </a:highlight>
                <a:latin typeface="Malgun Gothic"/>
                <a:ea typeface="Malgun Gothic"/>
                <a:cs typeface="Malgun Gothic"/>
                <a:sym typeface="Malgun Gothic"/>
              </a:rPr>
              <a:t>Passport</a:t>
            </a: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 미들웨어를 이용한 </a:t>
            </a: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로</a:t>
            </a: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컬 인증 방식 구현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1" name="Google Shape;191;p26"/>
          <p:cNvSpPr txBox="1"/>
          <p:nvPr>
            <p:ph idx="1" type="body"/>
          </p:nvPr>
        </p:nvSpPr>
        <p:spPr>
          <a:xfrm>
            <a:off x="5445000" y="2410450"/>
            <a:ext cx="3584400" cy="228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ko">
                <a:highlight>
                  <a:srgbClr val="D9EAD3"/>
                </a:highlight>
                <a:latin typeface="Malgun Gothic"/>
                <a:ea typeface="Malgun Gothic"/>
                <a:cs typeface="Malgun Gothic"/>
                <a:sym typeface="Malgun Gothic"/>
              </a:rPr>
              <a:t>Flash Message</a:t>
            </a: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 - 메시지 알림</a:t>
            </a: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7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accent3"/>
                </a:solidFill>
                <a:latin typeface="Malgun Gothic"/>
                <a:ea typeface="Malgun Gothic"/>
                <a:cs typeface="Malgun Gothic"/>
                <a:sym typeface="Malgun Gothic"/>
              </a:rPr>
              <a:t>화면 구성</a:t>
            </a:r>
            <a:endParaRPr>
              <a:solidFill>
                <a:schemeClr val="accent3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7" name="Google Shape;197;p27"/>
          <p:cNvSpPr txBox="1"/>
          <p:nvPr>
            <p:ph idx="1" type="body"/>
          </p:nvPr>
        </p:nvSpPr>
        <p:spPr>
          <a:xfrm>
            <a:off x="488225" y="1256700"/>
            <a:ext cx="4379400" cy="55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ko" sz="2000">
                <a:latin typeface="Malgun Gothic"/>
                <a:ea typeface="Malgun Gothic"/>
                <a:cs typeface="Malgun Gothic"/>
                <a:sym typeface="Malgun Gothic"/>
              </a:rPr>
              <a:t>로그인</a:t>
            </a:r>
            <a:endParaRPr sz="20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98" name="Google Shape;19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90150" y="1170375"/>
            <a:ext cx="2760970" cy="2769675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27"/>
          <p:cNvSpPr txBox="1"/>
          <p:nvPr>
            <p:ph idx="1" type="body"/>
          </p:nvPr>
        </p:nvSpPr>
        <p:spPr>
          <a:xfrm>
            <a:off x="3479750" y="4044925"/>
            <a:ext cx="4379400" cy="55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비밀번호 오류 시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0" name="Google Shape;200;p27"/>
          <p:cNvSpPr txBox="1"/>
          <p:nvPr>
            <p:ph idx="1" type="body"/>
          </p:nvPr>
        </p:nvSpPr>
        <p:spPr>
          <a:xfrm>
            <a:off x="6389575" y="4044925"/>
            <a:ext cx="4379400" cy="55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아이디 </a:t>
            </a: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오류 시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01" name="Google Shape;201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200" y="1971300"/>
            <a:ext cx="3295960" cy="2073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38700" y="1170375"/>
            <a:ext cx="2715175" cy="2815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8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accent3"/>
                </a:solidFill>
                <a:latin typeface="Malgun Gothic"/>
                <a:ea typeface="Malgun Gothic"/>
                <a:cs typeface="Malgun Gothic"/>
                <a:sym typeface="Malgun Gothic"/>
              </a:rPr>
              <a:t>화면 구성</a:t>
            </a:r>
            <a:endParaRPr>
              <a:solidFill>
                <a:schemeClr val="accent3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p28"/>
          <p:cNvSpPr txBox="1"/>
          <p:nvPr>
            <p:ph idx="1" type="body"/>
          </p:nvPr>
        </p:nvSpPr>
        <p:spPr>
          <a:xfrm>
            <a:off x="488225" y="1256700"/>
            <a:ext cx="4379400" cy="55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ko" sz="2000">
                <a:latin typeface="Malgun Gothic"/>
                <a:ea typeface="Malgun Gothic"/>
                <a:cs typeface="Malgun Gothic"/>
                <a:sym typeface="Malgun Gothic"/>
              </a:rPr>
              <a:t>회원가입</a:t>
            </a:r>
            <a:endParaRPr sz="20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09" name="Google Shape;20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38163" y="170975"/>
            <a:ext cx="2832275" cy="4645176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8"/>
          <p:cNvSpPr txBox="1"/>
          <p:nvPr>
            <p:ph idx="1" type="body"/>
          </p:nvPr>
        </p:nvSpPr>
        <p:spPr>
          <a:xfrm>
            <a:off x="5969800" y="857550"/>
            <a:ext cx="3584400" cy="305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Malgun Gothic"/>
                <a:ea typeface="Malgun Gothic"/>
                <a:cs typeface="Malgun Gothic"/>
                <a:sym typeface="Malgun Gothic"/>
              </a:rPr>
              <a:t>이메일을 통한 아이디 인증</a:t>
            </a:r>
            <a:endParaRPr b="1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>
                <a:highlight>
                  <a:srgbClr val="D9EAD3"/>
                </a:highlight>
                <a:latin typeface="Malgun Gothic"/>
                <a:ea typeface="Malgun Gothic"/>
                <a:cs typeface="Malgun Gothic"/>
                <a:sym typeface="Malgun Gothic"/>
              </a:rPr>
              <a:t>Nodemailer</a:t>
            </a: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 - 이메일 전송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ko">
                <a:latin typeface="Malgun Gothic"/>
                <a:ea typeface="Malgun Gothic"/>
                <a:cs typeface="Malgun Gothic"/>
                <a:sym typeface="Malgun Gothic"/>
              </a:rPr>
              <a:t>비밀번호 암호화</a:t>
            </a:r>
            <a:endParaRPr b="1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ko">
                <a:highlight>
                  <a:srgbClr val="D9EAD3"/>
                </a:highlight>
                <a:latin typeface="Malgun Gothic"/>
                <a:ea typeface="Malgun Gothic"/>
                <a:cs typeface="Malgun Gothic"/>
                <a:sym typeface="Malgun Gothic"/>
              </a:rPr>
              <a:t>Bcrypt</a:t>
            </a: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 - salt 부여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9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accent3"/>
                </a:solidFill>
                <a:latin typeface="Malgun Gothic"/>
                <a:ea typeface="Malgun Gothic"/>
                <a:cs typeface="Malgun Gothic"/>
                <a:sym typeface="Malgun Gothic"/>
              </a:rPr>
              <a:t>화면 구성</a:t>
            </a:r>
            <a:endParaRPr>
              <a:solidFill>
                <a:schemeClr val="accent3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6" name="Google Shape;216;p29"/>
          <p:cNvSpPr txBox="1"/>
          <p:nvPr>
            <p:ph idx="1" type="body"/>
          </p:nvPr>
        </p:nvSpPr>
        <p:spPr>
          <a:xfrm>
            <a:off x="488225" y="1256700"/>
            <a:ext cx="4379400" cy="55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ko" sz="2000">
                <a:latin typeface="Malgun Gothic"/>
                <a:ea typeface="Malgun Gothic"/>
                <a:cs typeface="Malgun Gothic"/>
                <a:sym typeface="Malgun Gothic"/>
              </a:rPr>
              <a:t>회원가입</a:t>
            </a:r>
            <a:endParaRPr sz="20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17" name="Google Shape;21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0100" y="3032275"/>
            <a:ext cx="2633350" cy="13201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63874" y="2756250"/>
            <a:ext cx="2339416" cy="132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82300" y="1256700"/>
            <a:ext cx="2890276" cy="141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63875" y="275550"/>
            <a:ext cx="2633362" cy="22452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099425" y="2947450"/>
            <a:ext cx="3055624" cy="17651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0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accent3"/>
                </a:solidFill>
                <a:latin typeface="Malgun Gothic"/>
                <a:ea typeface="Malgun Gothic"/>
                <a:cs typeface="Malgun Gothic"/>
                <a:sym typeface="Malgun Gothic"/>
              </a:rPr>
              <a:t>화면 구성</a:t>
            </a:r>
            <a:endParaRPr>
              <a:solidFill>
                <a:schemeClr val="accent3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7" name="Google Shape;227;p30"/>
          <p:cNvSpPr txBox="1"/>
          <p:nvPr>
            <p:ph idx="1" type="body"/>
          </p:nvPr>
        </p:nvSpPr>
        <p:spPr>
          <a:xfrm>
            <a:off x="488225" y="1256700"/>
            <a:ext cx="4379400" cy="55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ko" sz="2000">
                <a:latin typeface="Malgun Gothic"/>
                <a:ea typeface="Malgun Gothic"/>
                <a:cs typeface="Malgun Gothic"/>
                <a:sym typeface="Malgun Gothic"/>
              </a:rPr>
              <a:t>회원가입</a:t>
            </a:r>
            <a:endParaRPr sz="20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8" name="Google Shape;228;p30"/>
          <p:cNvSpPr txBox="1"/>
          <p:nvPr>
            <p:ph idx="1" type="body"/>
          </p:nvPr>
        </p:nvSpPr>
        <p:spPr>
          <a:xfrm>
            <a:off x="6836525" y="1459000"/>
            <a:ext cx="2862000" cy="33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Malgun Gothic"/>
                <a:ea typeface="Malgun Gothic"/>
                <a:cs typeface="Malgun Gothic"/>
                <a:sym typeface="Malgun Gothic"/>
              </a:rPr>
              <a:t>닉네임 중복확인</a:t>
            </a:r>
            <a:endParaRPr b="1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버튼 클릭 시 </a:t>
            </a:r>
            <a:r>
              <a:rPr lang="ko">
                <a:highlight>
                  <a:srgbClr val="D9EAD3"/>
                </a:highlight>
                <a:latin typeface="Malgun Gothic"/>
                <a:ea typeface="Malgun Gothic"/>
                <a:cs typeface="Malgun Gothic"/>
                <a:sym typeface="Malgun Gothic"/>
              </a:rPr>
              <a:t>Ajax</a:t>
            </a: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 비동기식 구현</a:t>
            </a:r>
            <a:endParaRPr b="1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29" name="Google Shape;22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41625" y="341738"/>
            <a:ext cx="3380475" cy="446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9275" y="2313870"/>
            <a:ext cx="3745525" cy="197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accent3"/>
                </a:solidFill>
                <a:latin typeface="Malgun Gothic"/>
                <a:ea typeface="Malgun Gothic"/>
                <a:cs typeface="Malgun Gothic"/>
                <a:sym typeface="Malgun Gothic"/>
              </a:rPr>
              <a:t>화면 구성</a:t>
            </a:r>
            <a:endParaRPr>
              <a:solidFill>
                <a:schemeClr val="accent3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6" name="Google Shape;236;p31"/>
          <p:cNvSpPr txBox="1"/>
          <p:nvPr>
            <p:ph idx="1" type="body"/>
          </p:nvPr>
        </p:nvSpPr>
        <p:spPr>
          <a:xfrm>
            <a:off x="5970288" y="1531650"/>
            <a:ext cx="2862000" cy="208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Malgun Gothic"/>
                <a:ea typeface="Malgun Gothic"/>
                <a:cs typeface="Malgun Gothic"/>
                <a:sym typeface="Malgun Gothic"/>
              </a:rPr>
              <a:t>날짜 선택기</a:t>
            </a:r>
            <a:endParaRPr b="1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>
                <a:highlight>
                  <a:srgbClr val="D9EAD3"/>
                </a:highlight>
                <a:latin typeface="Malgun Gothic"/>
                <a:ea typeface="Malgun Gothic"/>
                <a:cs typeface="Malgun Gothic"/>
                <a:sym typeface="Malgun Gothic"/>
              </a:rPr>
              <a:t>flatpickr</a:t>
            </a: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 API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37" name="Google Shape;23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1813" y="1409850"/>
            <a:ext cx="3390963" cy="2433330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31"/>
          <p:cNvSpPr txBox="1"/>
          <p:nvPr>
            <p:ph idx="1" type="body"/>
          </p:nvPr>
        </p:nvSpPr>
        <p:spPr>
          <a:xfrm>
            <a:off x="488225" y="1256700"/>
            <a:ext cx="4379400" cy="55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ko" sz="2000">
                <a:latin typeface="Malgun Gothic"/>
                <a:ea typeface="Malgun Gothic"/>
                <a:cs typeface="Malgun Gothic"/>
                <a:sym typeface="Malgun Gothic"/>
              </a:rPr>
              <a:t>회원가입</a:t>
            </a:r>
            <a:endParaRPr sz="20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4"/>
          <p:cNvSpPr txBox="1"/>
          <p:nvPr>
            <p:ph idx="2" type="body"/>
          </p:nvPr>
        </p:nvSpPr>
        <p:spPr>
          <a:xfrm>
            <a:off x="5239650" y="518825"/>
            <a:ext cx="3837000" cy="420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77500" lnSpcReduction="10000"/>
          </a:bodyPr>
          <a:lstStyle/>
          <a:p>
            <a:pPr indent="-366395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Malgun Gothic"/>
              <a:buAutoNum type="arabicPeriod"/>
            </a:pPr>
            <a:r>
              <a:rPr lang="ko" sz="2800">
                <a:latin typeface="Malgun Gothic"/>
                <a:ea typeface="Malgun Gothic"/>
                <a:cs typeface="Malgun Gothic"/>
                <a:sym typeface="Malgun Gothic"/>
              </a:rPr>
              <a:t>기획</a:t>
            </a:r>
            <a:endParaRPr sz="28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36867" lvl="0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Malgun Gothic"/>
              <a:buChar char="-"/>
            </a:pPr>
            <a:r>
              <a:rPr lang="ko" sz="2200">
                <a:latin typeface="Malgun Gothic"/>
                <a:ea typeface="Malgun Gothic"/>
                <a:cs typeface="Malgun Gothic"/>
                <a:sym typeface="Malgun Gothic"/>
              </a:rPr>
              <a:t>기획 의도</a:t>
            </a:r>
            <a:endParaRPr sz="22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36867" lvl="0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Malgun Gothic"/>
              <a:buChar char="-"/>
            </a:pPr>
            <a:r>
              <a:rPr lang="ko" sz="2200">
                <a:latin typeface="Malgun Gothic"/>
                <a:ea typeface="Malgun Gothic"/>
                <a:cs typeface="Malgun Gothic"/>
                <a:sym typeface="Malgun Gothic"/>
              </a:rPr>
              <a:t>참고 사이트</a:t>
            </a:r>
            <a:endParaRPr sz="22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36867" lvl="0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Malgun Gothic"/>
              <a:buChar char="-"/>
            </a:pPr>
            <a:r>
              <a:rPr lang="ko" sz="2200">
                <a:latin typeface="Malgun Gothic"/>
                <a:ea typeface="Malgun Gothic"/>
                <a:cs typeface="Malgun Gothic"/>
                <a:sym typeface="Malgun Gothic"/>
              </a:rPr>
              <a:t>기능</a:t>
            </a:r>
            <a:endParaRPr sz="22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66395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Malgun Gothic"/>
              <a:buAutoNum type="arabicPeriod"/>
            </a:pPr>
            <a:r>
              <a:rPr lang="ko" sz="2800">
                <a:latin typeface="Malgun Gothic"/>
                <a:ea typeface="Malgun Gothic"/>
                <a:cs typeface="Malgun Gothic"/>
                <a:sym typeface="Malgun Gothic"/>
              </a:rPr>
              <a:t>산출물</a:t>
            </a:r>
            <a:endParaRPr sz="28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36867" lvl="0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Malgun Gothic"/>
              <a:buChar char="-"/>
            </a:pPr>
            <a:r>
              <a:rPr lang="ko" sz="2200">
                <a:latin typeface="Malgun Gothic"/>
                <a:ea typeface="Malgun Gothic"/>
                <a:cs typeface="Malgun Gothic"/>
                <a:sym typeface="Malgun Gothic"/>
              </a:rPr>
              <a:t>화면 설계</a:t>
            </a:r>
            <a:endParaRPr sz="22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36867" lvl="0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Malgun Gothic"/>
              <a:buChar char="-"/>
            </a:pPr>
            <a:r>
              <a:rPr lang="ko" sz="2200">
                <a:latin typeface="Malgun Gothic"/>
                <a:ea typeface="Malgun Gothic"/>
                <a:cs typeface="Malgun Gothic"/>
                <a:sym typeface="Malgun Gothic"/>
              </a:rPr>
              <a:t>기능구조도 / DB Diagram</a:t>
            </a:r>
            <a:endParaRPr sz="22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36867" lvl="0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Malgun Gothic"/>
              <a:buChar char="-"/>
            </a:pPr>
            <a:r>
              <a:rPr lang="ko" sz="2200">
                <a:latin typeface="Malgun Gothic"/>
                <a:ea typeface="Malgun Gothic"/>
                <a:cs typeface="Malgun Gothic"/>
                <a:sym typeface="Malgun Gothic"/>
              </a:rPr>
              <a:t>일정표</a:t>
            </a:r>
            <a:endParaRPr sz="22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8" name="Google Shape;68;p14"/>
          <p:cNvSpPr txBox="1"/>
          <p:nvPr>
            <p:ph type="title"/>
          </p:nvPr>
        </p:nvSpPr>
        <p:spPr>
          <a:xfrm>
            <a:off x="288225" y="1436025"/>
            <a:ext cx="4045200" cy="120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accent3"/>
                </a:solidFill>
              </a:rPr>
              <a:t>목차</a:t>
            </a:r>
            <a:endParaRPr>
              <a:solidFill>
                <a:schemeClr val="accent3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2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accent3"/>
                </a:solidFill>
                <a:latin typeface="Malgun Gothic"/>
                <a:ea typeface="Malgun Gothic"/>
                <a:cs typeface="Malgun Gothic"/>
                <a:sym typeface="Malgun Gothic"/>
              </a:rPr>
              <a:t>화면 구성</a:t>
            </a:r>
            <a:endParaRPr>
              <a:solidFill>
                <a:schemeClr val="accent3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44" name="Google Shape;24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184800"/>
            <a:ext cx="7282125" cy="264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15075" y="315913"/>
            <a:ext cx="3380475" cy="4460025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32"/>
          <p:cNvSpPr txBox="1"/>
          <p:nvPr>
            <p:ph idx="1" type="body"/>
          </p:nvPr>
        </p:nvSpPr>
        <p:spPr>
          <a:xfrm>
            <a:off x="2586238" y="1505825"/>
            <a:ext cx="2862000" cy="208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Malgun Gothic"/>
                <a:ea typeface="Malgun Gothic"/>
                <a:cs typeface="Malgun Gothic"/>
                <a:sym typeface="Malgun Gothic"/>
              </a:rPr>
              <a:t>회원가입 유효성 검사</a:t>
            </a:r>
            <a:endParaRPr b="1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7" name="Google Shape;247;p32"/>
          <p:cNvSpPr txBox="1"/>
          <p:nvPr>
            <p:ph idx="1" type="body"/>
          </p:nvPr>
        </p:nvSpPr>
        <p:spPr>
          <a:xfrm>
            <a:off x="488225" y="1256700"/>
            <a:ext cx="4379400" cy="55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ko" sz="2000">
                <a:latin typeface="Malgun Gothic"/>
                <a:ea typeface="Malgun Gothic"/>
                <a:cs typeface="Malgun Gothic"/>
                <a:sym typeface="Malgun Gothic"/>
              </a:rPr>
              <a:t>회원가입</a:t>
            </a:r>
            <a:endParaRPr sz="20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3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accent3"/>
                </a:solidFill>
                <a:latin typeface="Malgun Gothic"/>
                <a:ea typeface="Malgun Gothic"/>
                <a:cs typeface="Malgun Gothic"/>
                <a:sym typeface="Malgun Gothic"/>
              </a:rPr>
              <a:t>화면 구성</a:t>
            </a:r>
            <a:endParaRPr>
              <a:solidFill>
                <a:schemeClr val="accent3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3" name="Google Shape;253;p33"/>
          <p:cNvSpPr txBox="1"/>
          <p:nvPr>
            <p:ph idx="1" type="body"/>
          </p:nvPr>
        </p:nvSpPr>
        <p:spPr>
          <a:xfrm>
            <a:off x="488225" y="1256700"/>
            <a:ext cx="4379400" cy="55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ko" sz="2000">
                <a:latin typeface="Malgun Gothic"/>
                <a:ea typeface="Malgun Gothic"/>
                <a:cs typeface="Malgun Gothic"/>
                <a:sym typeface="Malgun Gothic"/>
              </a:rPr>
              <a:t>회원가입</a:t>
            </a:r>
            <a:endParaRPr sz="20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54" name="Google Shape;25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5275" y="2029213"/>
            <a:ext cx="3628626" cy="108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4675" y="1813800"/>
            <a:ext cx="4550593" cy="3024900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33"/>
          <p:cNvSpPr txBox="1"/>
          <p:nvPr>
            <p:ph idx="1" type="body"/>
          </p:nvPr>
        </p:nvSpPr>
        <p:spPr>
          <a:xfrm>
            <a:off x="5970288" y="1410750"/>
            <a:ext cx="2862000" cy="208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highlight>
                  <a:srgbClr val="D9EAD3"/>
                </a:highlight>
                <a:latin typeface="Malgun Gothic"/>
                <a:ea typeface="Malgun Gothic"/>
                <a:cs typeface="Malgun Gothic"/>
                <a:sym typeface="Malgun Gothic"/>
              </a:rPr>
              <a:t>MongoDB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accent3"/>
                </a:solidFill>
                <a:latin typeface="Malgun Gothic"/>
                <a:ea typeface="Malgun Gothic"/>
                <a:cs typeface="Malgun Gothic"/>
                <a:sym typeface="Malgun Gothic"/>
              </a:rPr>
              <a:t>화면 구성</a:t>
            </a:r>
            <a:endParaRPr>
              <a:solidFill>
                <a:schemeClr val="accent3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2" name="Google Shape;262;p34"/>
          <p:cNvSpPr txBox="1"/>
          <p:nvPr>
            <p:ph idx="1" type="body"/>
          </p:nvPr>
        </p:nvSpPr>
        <p:spPr>
          <a:xfrm>
            <a:off x="488225" y="1256700"/>
            <a:ext cx="4379400" cy="55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ko" sz="2000">
                <a:latin typeface="Malgun Gothic"/>
                <a:ea typeface="Malgun Gothic"/>
                <a:cs typeface="Malgun Gothic"/>
                <a:sym typeface="Malgun Gothic"/>
              </a:rPr>
              <a:t>마이페이지</a:t>
            </a:r>
            <a:endParaRPr sz="20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3" name="Google Shape;263;p34"/>
          <p:cNvSpPr txBox="1"/>
          <p:nvPr>
            <p:ph idx="1" type="body"/>
          </p:nvPr>
        </p:nvSpPr>
        <p:spPr>
          <a:xfrm>
            <a:off x="4200000" y="4265525"/>
            <a:ext cx="2862000" cy="55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ko">
                <a:highlight>
                  <a:srgbClr val="D9EAD3"/>
                </a:highlight>
                <a:latin typeface="Malgun Gothic"/>
                <a:ea typeface="Malgun Gothic"/>
                <a:cs typeface="Malgun Gothic"/>
                <a:sym typeface="Malgun Gothic"/>
              </a:rPr>
              <a:t>로그인 시</a:t>
            </a:r>
            <a:endParaRPr>
              <a:highlight>
                <a:srgbClr val="D9EAD3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64" name="Google Shape;26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4425" y="3456350"/>
            <a:ext cx="8302840" cy="80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4422" y="2118900"/>
            <a:ext cx="7915177" cy="809175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34"/>
          <p:cNvSpPr txBox="1"/>
          <p:nvPr>
            <p:ph idx="1" type="body"/>
          </p:nvPr>
        </p:nvSpPr>
        <p:spPr>
          <a:xfrm>
            <a:off x="4123800" y="2928075"/>
            <a:ext cx="2862000" cy="55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ko">
                <a:highlight>
                  <a:srgbClr val="D9EAD3"/>
                </a:highlight>
                <a:latin typeface="Malgun Gothic"/>
                <a:ea typeface="Malgun Gothic"/>
                <a:cs typeface="Malgun Gothic"/>
                <a:sym typeface="Malgun Gothic"/>
              </a:rPr>
              <a:t>로그아웃 시</a:t>
            </a:r>
            <a:endParaRPr>
              <a:highlight>
                <a:srgbClr val="D9EAD3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7" name="Google Shape;267;p34"/>
          <p:cNvSpPr/>
          <p:nvPr/>
        </p:nvSpPr>
        <p:spPr>
          <a:xfrm>
            <a:off x="6150900" y="2130050"/>
            <a:ext cx="2076000" cy="557100"/>
          </a:xfrm>
          <a:prstGeom prst="rect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4AB186"/>
              </a:solidFill>
            </a:endParaRPr>
          </a:p>
        </p:txBody>
      </p:sp>
      <p:sp>
        <p:nvSpPr>
          <p:cNvPr id="268" name="Google Shape;268;p34"/>
          <p:cNvSpPr/>
          <p:nvPr/>
        </p:nvSpPr>
        <p:spPr>
          <a:xfrm>
            <a:off x="6649950" y="3456350"/>
            <a:ext cx="2076000" cy="557100"/>
          </a:xfrm>
          <a:prstGeom prst="rect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4AB186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accent3"/>
                </a:solidFill>
                <a:latin typeface="Malgun Gothic"/>
                <a:ea typeface="Malgun Gothic"/>
                <a:cs typeface="Malgun Gothic"/>
                <a:sym typeface="Malgun Gothic"/>
              </a:rPr>
              <a:t>화면 구성</a:t>
            </a:r>
            <a:endParaRPr>
              <a:solidFill>
                <a:schemeClr val="accent3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4" name="Google Shape;274;p35"/>
          <p:cNvSpPr txBox="1"/>
          <p:nvPr>
            <p:ph idx="1" type="body"/>
          </p:nvPr>
        </p:nvSpPr>
        <p:spPr>
          <a:xfrm>
            <a:off x="488225" y="1256700"/>
            <a:ext cx="4379400" cy="55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ko" sz="2000">
                <a:latin typeface="Malgun Gothic"/>
                <a:ea typeface="Malgun Gothic"/>
                <a:cs typeface="Malgun Gothic"/>
                <a:sym typeface="Malgun Gothic"/>
              </a:rPr>
              <a:t>마이페이지</a:t>
            </a:r>
            <a:endParaRPr sz="20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75" name="Google Shape;27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4425" y="1882950"/>
            <a:ext cx="5877899" cy="2413150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35"/>
          <p:cNvSpPr txBox="1"/>
          <p:nvPr>
            <p:ph idx="1" type="body"/>
          </p:nvPr>
        </p:nvSpPr>
        <p:spPr>
          <a:xfrm>
            <a:off x="5970300" y="2561050"/>
            <a:ext cx="2862000" cy="33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highlight>
                  <a:srgbClr val="D9EAD3"/>
                </a:highlight>
                <a:latin typeface="Malgun Gothic"/>
                <a:ea typeface="Malgun Gothic"/>
                <a:cs typeface="Malgun Gothic"/>
                <a:sym typeface="Malgun Gothic"/>
              </a:rPr>
              <a:t>로그인된 세션 값으로 회원 정보 표시</a:t>
            </a:r>
            <a:endParaRPr b="1">
              <a:highlight>
                <a:srgbClr val="D9EAD3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7" name="Google Shape;277;p35"/>
          <p:cNvSpPr/>
          <p:nvPr/>
        </p:nvSpPr>
        <p:spPr>
          <a:xfrm>
            <a:off x="4116075" y="2036950"/>
            <a:ext cx="911100" cy="403200"/>
          </a:xfrm>
          <a:prstGeom prst="rect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4AB186"/>
              </a:solidFill>
            </a:endParaRPr>
          </a:p>
        </p:txBody>
      </p:sp>
      <p:sp>
        <p:nvSpPr>
          <p:cNvPr id="278" name="Google Shape;278;p35"/>
          <p:cNvSpPr/>
          <p:nvPr/>
        </p:nvSpPr>
        <p:spPr>
          <a:xfrm>
            <a:off x="4397475" y="2561050"/>
            <a:ext cx="1121400" cy="1152900"/>
          </a:xfrm>
          <a:prstGeom prst="rect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4AB186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accent3"/>
                </a:solidFill>
                <a:latin typeface="Malgun Gothic"/>
                <a:ea typeface="Malgun Gothic"/>
                <a:cs typeface="Malgun Gothic"/>
                <a:sym typeface="Malgun Gothic"/>
              </a:rPr>
              <a:t>화면 구성</a:t>
            </a:r>
            <a:endParaRPr>
              <a:solidFill>
                <a:schemeClr val="accent3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4" name="Google Shape;284;p36"/>
          <p:cNvSpPr txBox="1"/>
          <p:nvPr>
            <p:ph idx="1" type="body"/>
          </p:nvPr>
        </p:nvSpPr>
        <p:spPr>
          <a:xfrm>
            <a:off x="488225" y="1256700"/>
            <a:ext cx="4379400" cy="55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ko" sz="2000">
                <a:latin typeface="Malgun Gothic"/>
                <a:ea typeface="Malgun Gothic"/>
                <a:cs typeface="Malgun Gothic"/>
                <a:sym typeface="Malgun Gothic"/>
              </a:rPr>
              <a:t>마이페이지</a:t>
            </a:r>
            <a:endParaRPr sz="20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5" name="Google Shape;285;p36"/>
          <p:cNvSpPr txBox="1"/>
          <p:nvPr>
            <p:ph idx="1" type="body"/>
          </p:nvPr>
        </p:nvSpPr>
        <p:spPr>
          <a:xfrm>
            <a:off x="6316975" y="1416675"/>
            <a:ext cx="2862000" cy="33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Malgun Gothic"/>
                <a:ea typeface="Malgun Gothic"/>
                <a:cs typeface="Malgun Gothic"/>
                <a:sym typeface="Malgun Gothic"/>
              </a:rPr>
              <a:t>개인정보 수정</a:t>
            </a:r>
            <a:endParaRPr b="1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Font typeface="Malgun Gothic"/>
              <a:buChar char="-"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비밀번호, 지역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86" name="Google Shape;28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66625" y="386426"/>
            <a:ext cx="2912050" cy="4370651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36"/>
          <p:cNvSpPr/>
          <p:nvPr/>
        </p:nvSpPr>
        <p:spPr>
          <a:xfrm>
            <a:off x="3368750" y="1416675"/>
            <a:ext cx="2508300" cy="695700"/>
          </a:xfrm>
          <a:prstGeom prst="rect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4AB186"/>
              </a:solidFill>
            </a:endParaRPr>
          </a:p>
        </p:txBody>
      </p:sp>
      <p:sp>
        <p:nvSpPr>
          <p:cNvPr id="288" name="Google Shape;288;p36"/>
          <p:cNvSpPr/>
          <p:nvPr/>
        </p:nvSpPr>
        <p:spPr>
          <a:xfrm>
            <a:off x="3368500" y="3100825"/>
            <a:ext cx="2508300" cy="922200"/>
          </a:xfrm>
          <a:prstGeom prst="rect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4AB186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7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accent3"/>
                </a:solidFill>
                <a:latin typeface="Malgun Gothic"/>
                <a:ea typeface="Malgun Gothic"/>
                <a:cs typeface="Malgun Gothic"/>
                <a:sym typeface="Malgun Gothic"/>
              </a:rPr>
              <a:t>화면 구성</a:t>
            </a:r>
            <a:endParaRPr>
              <a:solidFill>
                <a:schemeClr val="accent3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4" name="Google Shape;294;p37"/>
          <p:cNvSpPr txBox="1"/>
          <p:nvPr>
            <p:ph idx="1" type="body"/>
          </p:nvPr>
        </p:nvSpPr>
        <p:spPr>
          <a:xfrm>
            <a:off x="753875" y="1235338"/>
            <a:ext cx="1555800" cy="55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ko" sz="2000">
                <a:latin typeface="Malgun Gothic"/>
                <a:ea typeface="Malgun Gothic"/>
                <a:cs typeface="Malgun Gothic"/>
                <a:sym typeface="Malgun Gothic"/>
              </a:rPr>
              <a:t>메인페이지</a:t>
            </a:r>
            <a:endParaRPr sz="20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5" name="Google Shape;295;p37"/>
          <p:cNvSpPr txBox="1"/>
          <p:nvPr>
            <p:ph idx="1" type="body"/>
          </p:nvPr>
        </p:nvSpPr>
        <p:spPr>
          <a:xfrm>
            <a:off x="3140100" y="4222750"/>
            <a:ext cx="2863800" cy="92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lang="ko" sz="1790">
                <a:latin typeface="Malgun Gothic"/>
                <a:ea typeface="Malgun Gothic"/>
                <a:cs typeface="Malgun Gothic"/>
                <a:sym typeface="Malgun Gothic"/>
              </a:rPr>
              <a:t>정규표현식을 사용하여 DB에서 그룹이름 검색</a:t>
            </a:r>
            <a:endParaRPr sz="179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6" name="Google Shape;296;p37"/>
          <p:cNvSpPr txBox="1"/>
          <p:nvPr>
            <p:ph idx="1" type="body"/>
          </p:nvPr>
        </p:nvSpPr>
        <p:spPr>
          <a:xfrm>
            <a:off x="6244075" y="4249900"/>
            <a:ext cx="2834100" cy="7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935"/>
              <a:buFont typeface="Arial"/>
              <a:buNone/>
            </a:pPr>
            <a:r>
              <a:rPr lang="ko" sz="1829">
                <a:latin typeface="Malgun Gothic"/>
                <a:ea typeface="Malgun Gothic"/>
                <a:cs typeface="Malgun Gothic"/>
                <a:sym typeface="Malgun Gothic"/>
              </a:rPr>
              <a:t>각 그룹 페이지에 그 그룹 </a:t>
            </a:r>
            <a:endParaRPr sz="1829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97" name="Google Shape;29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44075" y="1806400"/>
            <a:ext cx="2747698" cy="2207099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37"/>
          <p:cNvSpPr txBox="1"/>
          <p:nvPr>
            <p:ph idx="1" type="body"/>
          </p:nvPr>
        </p:nvSpPr>
        <p:spPr>
          <a:xfrm>
            <a:off x="3938800" y="1256700"/>
            <a:ext cx="1323600" cy="55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ko" sz="2000">
                <a:latin typeface="Malgun Gothic"/>
                <a:ea typeface="Malgun Gothic"/>
                <a:cs typeface="Malgun Gothic"/>
                <a:sym typeface="Malgun Gothic"/>
              </a:rPr>
              <a:t>검색화면</a:t>
            </a:r>
            <a:endParaRPr sz="20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9" name="Google Shape;299;p37"/>
          <p:cNvSpPr txBox="1"/>
          <p:nvPr>
            <p:ph idx="1" type="body"/>
          </p:nvPr>
        </p:nvSpPr>
        <p:spPr>
          <a:xfrm>
            <a:off x="6389575" y="1256700"/>
            <a:ext cx="2639400" cy="55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latin typeface="Malgun Gothic"/>
                <a:ea typeface="Malgun Gothic"/>
                <a:cs typeface="Malgun Gothic"/>
                <a:sym typeface="Malgun Gothic"/>
              </a:rPr>
              <a:t>     </a:t>
            </a:r>
            <a:r>
              <a:rPr lang="ko" sz="2000">
                <a:latin typeface="Malgun Gothic"/>
                <a:ea typeface="Malgun Gothic"/>
                <a:cs typeface="Malgun Gothic"/>
                <a:sym typeface="Malgun Gothic"/>
              </a:rPr>
              <a:t>그룹 정보창</a:t>
            </a:r>
            <a:endParaRPr sz="20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00" name="Google Shape;300;p37"/>
          <p:cNvPicPr preferRelativeResize="0"/>
          <p:nvPr/>
        </p:nvPicPr>
        <p:blipFill rotWithShape="1">
          <a:blip r:embed="rId4">
            <a:alphaModFix/>
          </a:blip>
          <a:srcRect b="0" l="18315" r="18309" t="0"/>
          <a:stretch/>
        </p:blipFill>
        <p:spPr>
          <a:xfrm>
            <a:off x="3168650" y="1806400"/>
            <a:ext cx="2863899" cy="22070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37"/>
          <p:cNvPicPr preferRelativeResize="0"/>
          <p:nvPr/>
        </p:nvPicPr>
        <p:blipFill rotWithShape="1">
          <a:blip r:embed="rId5">
            <a:alphaModFix/>
          </a:blip>
          <a:srcRect b="0" l="14928" r="14921" t="0"/>
          <a:stretch/>
        </p:blipFill>
        <p:spPr>
          <a:xfrm>
            <a:off x="114800" y="1642300"/>
            <a:ext cx="2833949" cy="22070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2" name="Google Shape;302;p37"/>
          <p:cNvCxnSpPr/>
          <p:nvPr/>
        </p:nvCxnSpPr>
        <p:spPr>
          <a:xfrm flipH="1">
            <a:off x="3047250" y="1739350"/>
            <a:ext cx="11100" cy="248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3" name="Google Shape;303;p37"/>
          <p:cNvCxnSpPr/>
          <p:nvPr/>
        </p:nvCxnSpPr>
        <p:spPr>
          <a:xfrm>
            <a:off x="6142850" y="1642300"/>
            <a:ext cx="11400" cy="2535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4" name="Google Shape;304;p37"/>
          <p:cNvSpPr txBox="1"/>
          <p:nvPr>
            <p:ph idx="1" type="body"/>
          </p:nvPr>
        </p:nvSpPr>
        <p:spPr>
          <a:xfrm>
            <a:off x="44925" y="4249900"/>
            <a:ext cx="2903700" cy="86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SzPts val="523"/>
              <a:buNone/>
            </a:pPr>
            <a:r>
              <a:rPr lang="ko" sz="1754">
                <a:latin typeface="Malgun Gothic"/>
                <a:ea typeface="Malgun Gothic"/>
                <a:cs typeface="Malgun Gothic"/>
                <a:sym typeface="Malgun Gothic"/>
              </a:rPr>
              <a:t>DB에서 그룹 정보 추출해 프로필 사진 등 정보 게시</a:t>
            </a:r>
            <a:endParaRPr sz="1754"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8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accent3"/>
                </a:solidFill>
                <a:latin typeface="Malgun Gothic"/>
                <a:ea typeface="Malgun Gothic"/>
                <a:cs typeface="Malgun Gothic"/>
                <a:sym typeface="Malgun Gothic"/>
              </a:rPr>
              <a:t>화면 구성</a:t>
            </a:r>
            <a:endParaRPr>
              <a:solidFill>
                <a:schemeClr val="accent3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0" name="Google Shape;310;p38"/>
          <p:cNvSpPr txBox="1"/>
          <p:nvPr>
            <p:ph idx="1" type="body"/>
          </p:nvPr>
        </p:nvSpPr>
        <p:spPr>
          <a:xfrm>
            <a:off x="988275" y="1093125"/>
            <a:ext cx="2335800" cy="55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1200"/>
              </a:spcAft>
              <a:buSzPts val="770"/>
              <a:buNone/>
            </a:pPr>
            <a:r>
              <a:rPr lang="ko" sz="2000">
                <a:latin typeface="Malgun Gothic"/>
                <a:ea typeface="Malgun Gothic"/>
                <a:cs typeface="Malgun Gothic"/>
                <a:sym typeface="Malgun Gothic"/>
              </a:rPr>
              <a:t>그룹 생성화면1</a:t>
            </a:r>
            <a:endParaRPr sz="20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1" name="Google Shape;311;p38"/>
          <p:cNvSpPr txBox="1"/>
          <p:nvPr>
            <p:ph idx="1" type="body"/>
          </p:nvPr>
        </p:nvSpPr>
        <p:spPr>
          <a:xfrm>
            <a:off x="4722313" y="4381850"/>
            <a:ext cx="3818400" cy="5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SzPts val="770"/>
              <a:buNone/>
            </a:pPr>
            <a:r>
              <a:rPr lang="ko" sz="1860">
                <a:latin typeface="Malgun Gothic"/>
                <a:ea typeface="Malgun Gothic"/>
                <a:cs typeface="Malgun Gothic"/>
                <a:sym typeface="Malgun Gothic"/>
              </a:rPr>
              <a:t>그룹 프로필 사진 미리보기 제공</a:t>
            </a:r>
            <a:endParaRPr sz="186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12" name="Google Shape;312;p38"/>
          <p:cNvPicPr preferRelativeResize="0"/>
          <p:nvPr/>
        </p:nvPicPr>
        <p:blipFill rotWithShape="1">
          <a:blip r:embed="rId3">
            <a:alphaModFix/>
          </a:blip>
          <a:srcRect b="0" l="1634" r="1644" t="0"/>
          <a:stretch/>
        </p:blipFill>
        <p:spPr>
          <a:xfrm>
            <a:off x="4850575" y="1571300"/>
            <a:ext cx="3487022" cy="2549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38"/>
          <p:cNvPicPr preferRelativeResize="0"/>
          <p:nvPr/>
        </p:nvPicPr>
        <p:blipFill rotWithShape="1">
          <a:blip r:embed="rId4">
            <a:alphaModFix/>
          </a:blip>
          <a:srcRect b="0" l="11246" r="11246" t="0"/>
          <a:stretch/>
        </p:blipFill>
        <p:spPr>
          <a:xfrm>
            <a:off x="311700" y="1482400"/>
            <a:ext cx="3450576" cy="26388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4" name="Google Shape;314;p38"/>
          <p:cNvCxnSpPr/>
          <p:nvPr/>
        </p:nvCxnSpPr>
        <p:spPr>
          <a:xfrm flipH="1">
            <a:off x="4349825" y="1604575"/>
            <a:ext cx="11100" cy="248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5" name="Google Shape;315;p38"/>
          <p:cNvSpPr txBox="1"/>
          <p:nvPr>
            <p:ph idx="1" type="body"/>
          </p:nvPr>
        </p:nvSpPr>
        <p:spPr>
          <a:xfrm>
            <a:off x="183050" y="4317550"/>
            <a:ext cx="4252500" cy="71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SzPts val="523"/>
              <a:buNone/>
            </a:pPr>
            <a:r>
              <a:rPr lang="ko" sz="1754">
                <a:latin typeface="Malgun Gothic"/>
                <a:ea typeface="Malgun Gothic"/>
                <a:cs typeface="Malgun Gothic"/>
                <a:sym typeface="Malgun Gothic"/>
              </a:rPr>
              <a:t>그룹 생성 시 정보 입력 후 DB에 업로드.처음에는 방장만 멤버로 등록됨.</a:t>
            </a:r>
            <a:endParaRPr sz="1754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6" name="Google Shape;316;p38"/>
          <p:cNvSpPr txBox="1"/>
          <p:nvPr>
            <p:ph idx="1" type="body"/>
          </p:nvPr>
        </p:nvSpPr>
        <p:spPr>
          <a:xfrm>
            <a:off x="5513025" y="1093125"/>
            <a:ext cx="2335800" cy="55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1200"/>
              </a:spcAft>
              <a:buSzPts val="770"/>
              <a:buNone/>
            </a:pPr>
            <a:r>
              <a:rPr lang="ko" sz="2000">
                <a:latin typeface="Malgun Gothic"/>
                <a:ea typeface="Malgun Gothic"/>
                <a:cs typeface="Malgun Gothic"/>
                <a:sym typeface="Malgun Gothic"/>
              </a:rPr>
              <a:t>그룹 생성화면2</a:t>
            </a:r>
            <a:endParaRPr sz="20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39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accent3"/>
                </a:solidFill>
                <a:latin typeface="Malgun Gothic"/>
                <a:ea typeface="Malgun Gothic"/>
                <a:cs typeface="Malgun Gothic"/>
                <a:sym typeface="Malgun Gothic"/>
              </a:rPr>
              <a:t>화면 구성</a:t>
            </a:r>
            <a:endParaRPr>
              <a:solidFill>
                <a:schemeClr val="accent3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2" name="Google Shape;322;p39"/>
          <p:cNvSpPr txBox="1"/>
          <p:nvPr>
            <p:ph idx="1" type="body"/>
          </p:nvPr>
        </p:nvSpPr>
        <p:spPr>
          <a:xfrm>
            <a:off x="1149000" y="1093125"/>
            <a:ext cx="2335800" cy="55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1200"/>
              </a:spcAft>
              <a:buSzPts val="770"/>
              <a:buNone/>
            </a:pPr>
            <a:r>
              <a:rPr lang="ko" sz="2000">
                <a:latin typeface="Malgun Gothic"/>
                <a:ea typeface="Malgun Gothic"/>
                <a:cs typeface="Malgun Gothic"/>
                <a:sym typeface="Malgun Gothic"/>
              </a:rPr>
              <a:t>그룹 가입화면</a:t>
            </a:r>
            <a:endParaRPr sz="20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3" name="Google Shape;323;p39"/>
          <p:cNvSpPr txBox="1"/>
          <p:nvPr>
            <p:ph idx="1" type="body"/>
          </p:nvPr>
        </p:nvSpPr>
        <p:spPr>
          <a:xfrm>
            <a:off x="4684875" y="4290350"/>
            <a:ext cx="4198500" cy="7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SzPts val="770"/>
              <a:buNone/>
            </a:pPr>
            <a:r>
              <a:rPr lang="ko" sz="1860">
                <a:latin typeface="Malgun Gothic"/>
                <a:ea typeface="Malgun Gothic"/>
                <a:cs typeface="Malgun Gothic"/>
                <a:sym typeface="Malgun Gothic"/>
              </a:rPr>
              <a:t>그룹 정보 수정 시 멤버는 직접 삭제 가능. 기존 정보는 placeholder로 표시 </a:t>
            </a:r>
            <a:endParaRPr sz="186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24" name="Google Shape;324;p39"/>
          <p:cNvPicPr preferRelativeResize="0"/>
          <p:nvPr/>
        </p:nvPicPr>
        <p:blipFill rotWithShape="1">
          <a:blip r:embed="rId3">
            <a:alphaModFix/>
          </a:blip>
          <a:srcRect b="0" l="11251" r="11259" t="0"/>
          <a:stretch/>
        </p:blipFill>
        <p:spPr>
          <a:xfrm>
            <a:off x="4850575" y="1571300"/>
            <a:ext cx="3487022" cy="2549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39"/>
          <p:cNvPicPr preferRelativeResize="0"/>
          <p:nvPr/>
        </p:nvPicPr>
        <p:blipFill rotWithShape="1">
          <a:blip r:embed="rId4">
            <a:alphaModFix/>
          </a:blip>
          <a:srcRect b="0" l="12028" r="12035" t="0"/>
          <a:stretch/>
        </p:blipFill>
        <p:spPr>
          <a:xfrm>
            <a:off x="311700" y="1482400"/>
            <a:ext cx="3450576" cy="263884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6" name="Google Shape;326;p39"/>
          <p:cNvCxnSpPr/>
          <p:nvPr/>
        </p:nvCxnSpPr>
        <p:spPr>
          <a:xfrm flipH="1">
            <a:off x="4349825" y="1604575"/>
            <a:ext cx="11100" cy="248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7" name="Google Shape;327;p39"/>
          <p:cNvSpPr txBox="1"/>
          <p:nvPr>
            <p:ph idx="1" type="body"/>
          </p:nvPr>
        </p:nvSpPr>
        <p:spPr>
          <a:xfrm>
            <a:off x="108425" y="4290350"/>
            <a:ext cx="4252500" cy="6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SzPts val="523"/>
              <a:buNone/>
            </a:pPr>
            <a:r>
              <a:rPr lang="ko" sz="1754">
                <a:latin typeface="Malgun Gothic"/>
                <a:ea typeface="Malgun Gothic"/>
                <a:cs typeface="Malgun Gothic"/>
                <a:sym typeface="Malgun Gothic"/>
              </a:rPr>
              <a:t>그룹 생성 후에 한 명씩 가입하는 방식. 기입된 멤버 정보는 객체형태로 저장.  </a:t>
            </a:r>
            <a:endParaRPr sz="1754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8" name="Google Shape;328;p39"/>
          <p:cNvSpPr txBox="1"/>
          <p:nvPr>
            <p:ph idx="1" type="body"/>
          </p:nvPr>
        </p:nvSpPr>
        <p:spPr>
          <a:xfrm>
            <a:off x="5513025" y="1093125"/>
            <a:ext cx="2727300" cy="55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1200"/>
              </a:spcAft>
              <a:buSzPts val="770"/>
              <a:buNone/>
            </a:pPr>
            <a:r>
              <a:rPr lang="ko" sz="2000">
                <a:latin typeface="Malgun Gothic"/>
                <a:ea typeface="Malgun Gothic"/>
                <a:cs typeface="Malgun Gothic"/>
                <a:sym typeface="Malgun Gothic"/>
              </a:rPr>
              <a:t>그룹 정보 수정화면</a:t>
            </a:r>
            <a:endParaRPr sz="20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40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accent3"/>
                </a:solidFill>
                <a:latin typeface="Malgun Gothic"/>
                <a:ea typeface="Malgun Gothic"/>
                <a:cs typeface="Malgun Gothic"/>
                <a:sym typeface="Malgun Gothic"/>
              </a:rPr>
              <a:t>화면 구성</a:t>
            </a:r>
            <a:endParaRPr>
              <a:solidFill>
                <a:schemeClr val="accent3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4" name="Google Shape;334;p40"/>
          <p:cNvSpPr txBox="1"/>
          <p:nvPr>
            <p:ph idx="1" type="body"/>
          </p:nvPr>
        </p:nvSpPr>
        <p:spPr>
          <a:xfrm>
            <a:off x="488225" y="1256700"/>
            <a:ext cx="4379400" cy="55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ko" sz="2000">
                <a:latin typeface="Malgun Gothic"/>
                <a:ea typeface="Malgun Gothic"/>
                <a:cs typeface="Malgun Gothic"/>
                <a:sym typeface="Malgun Gothic"/>
              </a:rPr>
              <a:t>회원가입</a:t>
            </a:r>
            <a:endParaRPr sz="20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35" name="Google Shape;33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184800"/>
            <a:ext cx="7282125" cy="264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15075" y="315913"/>
            <a:ext cx="3380475" cy="4460025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40"/>
          <p:cNvSpPr txBox="1"/>
          <p:nvPr>
            <p:ph idx="1" type="body"/>
          </p:nvPr>
        </p:nvSpPr>
        <p:spPr>
          <a:xfrm>
            <a:off x="2586238" y="1505825"/>
            <a:ext cx="2862000" cy="208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Malgun Gothic"/>
                <a:ea typeface="Malgun Gothic"/>
                <a:cs typeface="Malgun Gothic"/>
                <a:sym typeface="Malgun Gothic"/>
              </a:rPr>
              <a:t>회원가입 유효성 검사</a:t>
            </a:r>
            <a:endParaRPr b="1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1"/>
          <p:cNvSpPr txBox="1"/>
          <p:nvPr>
            <p:ph idx="1" type="body"/>
          </p:nvPr>
        </p:nvSpPr>
        <p:spPr>
          <a:xfrm>
            <a:off x="3674700" y="2512500"/>
            <a:ext cx="1794600" cy="118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ko">
                <a:highlight>
                  <a:srgbClr val="D9EAD3"/>
                </a:highlight>
                <a:latin typeface="Malgun Gothic"/>
                <a:ea typeface="Malgun Gothic"/>
                <a:cs typeface="Malgun Gothic"/>
                <a:sym typeface="Malgun Gothic"/>
              </a:rPr>
              <a:t>탭을 통해 아래 출력되는 화면 변경 가능</a:t>
            </a:r>
            <a:endParaRPr>
              <a:highlight>
                <a:srgbClr val="D9EAD3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3" name="Google Shape;343;p41"/>
          <p:cNvSpPr txBox="1"/>
          <p:nvPr>
            <p:ph idx="1" type="body"/>
          </p:nvPr>
        </p:nvSpPr>
        <p:spPr>
          <a:xfrm>
            <a:off x="2913400" y="590925"/>
            <a:ext cx="4379400" cy="55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ko" sz="2000">
                <a:latin typeface="Malgun Gothic"/>
                <a:ea typeface="Malgun Gothic"/>
                <a:cs typeface="Malgun Gothic"/>
                <a:sym typeface="Malgun Gothic"/>
              </a:rPr>
              <a:t>그룹 정보창</a:t>
            </a:r>
            <a:endParaRPr sz="20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4" name="Google Shape;344;p41"/>
          <p:cNvSpPr txBox="1"/>
          <p:nvPr>
            <p:ph type="title"/>
          </p:nvPr>
        </p:nvSpPr>
        <p:spPr>
          <a:xfrm>
            <a:off x="311700" y="315925"/>
            <a:ext cx="2601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accent3"/>
                </a:solidFill>
                <a:latin typeface="Malgun Gothic"/>
                <a:ea typeface="Malgun Gothic"/>
                <a:cs typeface="Malgun Gothic"/>
                <a:sym typeface="Malgun Gothic"/>
              </a:rPr>
              <a:t>화면 구성</a:t>
            </a:r>
            <a:endParaRPr>
              <a:solidFill>
                <a:schemeClr val="accent3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45" name="Google Shape;345;p41"/>
          <p:cNvPicPr preferRelativeResize="0"/>
          <p:nvPr/>
        </p:nvPicPr>
        <p:blipFill rotWithShape="1">
          <a:blip r:embed="rId3">
            <a:alphaModFix/>
          </a:blip>
          <a:srcRect b="0" l="700" r="700" t="0"/>
          <a:stretch/>
        </p:blipFill>
        <p:spPr>
          <a:xfrm>
            <a:off x="76200" y="1007600"/>
            <a:ext cx="3632025" cy="248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90375" y="1007590"/>
            <a:ext cx="3632025" cy="24826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8350" y="3520300"/>
            <a:ext cx="3287726" cy="150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76004" y="3520300"/>
            <a:ext cx="4147595" cy="150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/>
          <p:nvPr>
            <p:ph idx="2" type="body"/>
          </p:nvPr>
        </p:nvSpPr>
        <p:spPr>
          <a:xfrm>
            <a:off x="4962150" y="200925"/>
            <a:ext cx="3837000" cy="441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100">
                <a:latin typeface="Malgun Gothic"/>
                <a:ea typeface="Malgun Gothic"/>
                <a:cs typeface="Malgun Gothic"/>
                <a:sym typeface="Malgun Gothic"/>
              </a:rPr>
              <a:t>공부</a:t>
            </a:r>
            <a:endParaRPr b="1" sz="31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2200">
                <a:latin typeface="Malgun Gothic"/>
                <a:ea typeface="Malgun Gothic"/>
                <a:cs typeface="Malgun Gothic"/>
                <a:sym typeface="Malgun Gothic"/>
              </a:rPr>
              <a:t>“스터디 모임에서 함께”</a:t>
            </a:r>
            <a:endParaRPr sz="22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b="1" lang="ko" sz="3100">
                <a:latin typeface="Malgun Gothic"/>
                <a:ea typeface="Malgun Gothic"/>
                <a:cs typeface="Malgun Gothic"/>
                <a:sym typeface="Malgun Gothic"/>
              </a:rPr>
              <a:t>밭</a:t>
            </a:r>
            <a:r>
              <a:rPr b="1" lang="ko" sz="2700">
                <a:latin typeface="Malgun Gothic"/>
                <a:ea typeface="Malgun Gothic"/>
                <a:cs typeface="Malgun Gothic"/>
                <a:sym typeface="Malgun Gothic"/>
              </a:rPr>
              <a:t>田</a:t>
            </a:r>
            <a:endParaRPr b="1" sz="27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lang="ko" sz="2200">
                <a:latin typeface="Malgun Gothic"/>
                <a:ea typeface="Malgun Gothic"/>
                <a:cs typeface="Malgun Gothic"/>
                <a:sym typeface="Malgun Gothic"/>
              </a:rPr>
              <a:t>“오늘의 숙제 체크”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4" name="Google Shape;74;p15"/>
          <p:cNvSpPr txBox="1"/>
          <p:nvPr>
            <p:ph type="title"/>
          </p:nvPr>
        </p:nvSpPr>
        <p:spPr>
          <a:xfrm>
            <a:off x="265500" y="704550"/>
            <a:ext cx="4045200" cy="120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5100">
                <a:solidFill>
                  <a:schemeClr val="dk1"/>
                </a:solidFill>
              </a:rPr>
              <a:t>공부밭</a:t>
            </a:r>
            <a:r>
              <a:rPr b="1" lang="ko">
                <a:solidFill>
                  <a:schemeClr val="accent3"/>
                </a:solidFill>
                <a:latin typeface="Malgun Gothic"/>
                <a:ea typeface="Malgun Gothic"/>
                <a:cs typeface="Malgun Gothic"/>
                <a:sym typeface="Malgun Gothic"/>
              </a:rPr>
              <a:t>田</a:t>
            </a:r>
            <a:endParaRPr/>
          </a:p>
        </p:txBody>
      </p:sp>
      <p:graphicFrame>
        <p:nvGraphicFramePr>
          <p:cNvPr id="75" name="Google Shape;75;p15"/>
          <p:cNvGraphicFramePr/>
          <p:nvPr/>
        </p:nvGraphicFramePr>
        <p:xfrm>
          <a:off x="948125" y="22181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{51B5D9AB-4249-4B9E-A141-1E899FF1CA1E}</a:tableStyleId>
              </a:tblPr>
              <a:tblGrid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</a:tblGrid>
              <a:tr h="307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307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307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307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307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42"/>
          <p:cNvSpPr txBox="1"/>
          <p:nvPr>
            <p:ph idx="1" type="body"/>
          </p:nvPr>
        </p:nvSpPr>
        <p:spPr>
          <a:xfrm>
            <a:off x="4042800" y="1061650"/>
            <a:ext cx="1907700" cy="393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ko">
                <a:highlight>
                  <a:srgbClr val="D9EAD3"/>
                </a:highlight>
                <a:latin typeface="Malgun Gothic"/>
                <a:ea typeface="Malgun Gothic"/>
                <a:cs typeface="Malgun Gothic"/>
                <a:sym typeface="Malgun Gothic"/>
              </a:rPr>
              <a:t>그룹 화면에서 게시판 클릭 시 해당 그룹 게시판 진입</a:t>
            </a:r>
            <a:endParaRPr>
              <a:highlight>
                <a:srgbClr val="D9EAD3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4" name="Google Shape;354;p42"/>
          <p:cNvSpPr txBox="1"/>
          <p:nvPr>
            <p:ph idx="1" type="body"/>
          </p:nvPr>
        </p:nvSpPr>
        <p:spPr>
          <a:xfrm>
            <a:off x="2913400" y="590925"/>
            <a:ext cx="6137100" cy="55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ko" sz="2000">
                <a:latin typeface="Malgun Gothic"/>
                <a:ea typeface="Malgun Gothic"/>
                <a:cs typeface="Malgun Gothic"/>
                <a:sym typeface="Malgun Gothic"/>
              </a:rPr>
              <a:t>그룹 게시판 진입</a:t>
            </a:r>
            <a:endParaRPr sz="20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5" name="Google Shape;355;p42"/>
          <p:cNvSpPr txBox="1"/>
          <p:nvPr>
            <p:ph type="title"/>
          </p:nvPr>
        </p:nvSpPr>
        <p:spPr>
          <a:xfrm>
            <a:off x="311700" y="315925"/>
            <a:ext cx="2601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accent3"/>
                </a:solidFill>
                <a:latin typeface="Malgun Gothic"/>
                <a:ea typeface="Malgun Gothic"/>
                <a:cs typeface="Malgun Gothic"/>
                <a:sym typeface="Malgun Gothic"/>
              </a:rPr>
              <a:t>화면 구성</a:t>
            </a:r>
            <a:endParaRPr>
              <a:solidFill>
                <a:schemeClr val="accent3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56" name="Google Shape;356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61575"/>
            <a:ext cx="3731099" cy="3937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02825" y="1065130"/>
            <a:ext cx="2947675" cy="39302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43"/>
          <p:cNvSpPr txBox="1"/>
          <p:nvPr>
            <p:ph idx="1" type="body"/>
          </p:nvPr>
        </p:nvSpPr>
        <p:spPr>
          <a:xfrm>
            <a:off x="4213288" y="1148025"/>
            <a:ext cx="2343900" cy="382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ko">
                <a:highlight>
                  <a:srgbClr val="D9EAD3"/>
                </a:highlight>
                <a:latin typeface="Malgun Gothic"/>
                <a:ea typeface="Malgun Gothic"/>
                <a:cs typeface="Malgun Gothic"/>
                <a:sym typeface="Malgun Gothic"/>
              </a:rPr>
              <a:t>게시판 글 검색으로 ‘안녕하세요’ 입력 후 검색 버튼을 누르면 나오는 검색 결과</a:t>
            </a:r>
            <a:endParaRPr>
              <a:highlight>
                <a:srgbClr val="D9EAD3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63" name="Google Shape;363;p43"/>
          <p:cNvSpPr txBox="1"/>
          <p:nvPr>
            <p:ph idx="1" type="body"/>
          </p:nvPr>
        </p:nvSpPr>
        <p:spPr>
          <a:xfrm>
            <a:off x="2913400" y="590925"/>
            <a:ext cx="6137100" cy="55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ko" sz="2000">
                <a:latin typeface="Malgun Gothic"/>
                <a:ea typeface="Malgun Gothic"/>
                <a:cs typeface="Malgun Gothic"/>
                <a:sym typeface="Malgun Gothic"/>
              </a:rPr>
              <a:t>그룹 게시판 글내용 검색</a:t>
            </a:r>
            <a:endParaRPr sz="20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64" name="Google Shape;364;p43"/>
          <p:cNvSpPr txBox="1"/>
          <p:nvPr>
            <p:ph type="title"/>
          </p:nvPr>
        </p:nvSpPr>
        <p:spPr>
          <a:xfrm>
            <a:off x="311700" y="315925"/>
            <a:ext cx="2601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accent3"/>
                </a:solidFill>
                <a:latin typeface="Malgun Gothic"/>
                <a:ea typeface="Malgun Gothic"/>
                <a:cs typeface="Malgun Gothic"/>
                <a:sym typeface="Malgun Gothic"/>
              </a:rPr>
              <a:t>화면 구성</a:t>
            </a:r>
            <a:endParaRPr>
              <a:solidFill>
                <a:schemeClr val="accent3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65" name="Google Shape;365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998725"/>
            <a:ext cx="3865249" cy="1662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59810" y="3033325"/>
            <a:ext cx="2169026" cy="194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93525" y="1148038"/>
            <a:ext cx="2456965" cy="38270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68" name="Google Shape;368;p43"/>
          <p:cNvCxnSpPr>
            <a:stCxn id="365" idx="2"/>
            <a:endCxn id="366" idx="0"/>
          </p:cNvCxnSpPr>
          <p:nvPr/>
        </p:nvCxnSpPr>
        <p:spPr>
          <a:xfrm>
            <a:off x="2244325" y="2661200"/>
            <a:ext cx="0" cy="372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44"/>
          <p:cNvSpPr txBox="1"/>
          <p:nvPr>
            <p:ph idx="1" type="body"/>
          </p:nvPr>
        </p:nvSpPr>
        <p:spPr>
          <a:xfrm>
            <a:off x="4213288" y="1148025"/>
            <a:ext cx="2343900" cy="382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ko">
                <a:highlight>
                  <a:srgbClr val="D9EAD3"/>
                </a:highlight>
                <a:latin typeface="Malgun Gothic"/>
                <a:ea typeface="Malgun Gothic"/>
                <a:cs typeface="Malgun Gothic"/>
                <a:sym typeface="Malgun Gothic"/>
              </a:rPr>
              <a:t>검색 탭 작성자 선택 후 ‘sid’ </a:t>
            </a:r>
            <a:r>
              <a:rPr lang="ko">
                <a:highlight>
                  <a:srgbClr val="D9EAD3"/>
                </a:highlight>
                <a:latin typeface="Malgun Gothic"/>
                <a:ea typeface="Malgun Gothic"/>
                <a:cs typeface="Malgun Gothic"/>
                <a:sym typeface="Malgun Gothic"/>
              </a:rPr>
              <a:t>입력 후 검색 버튼을 누르면 나오는 검색 결과</a:t>
            </a:r>
            <a:endParaRPr>
              <a:highlight>
                <a:srgbClr val="D9EAD3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74" name="Google Shape;374;p44"/>
          <p:cNvSpPr txBox="1"/>
          <p:nvPr>
            <p:ph idx="1" type="body"/>
          </p:nvPr>
        </p:nvSpPr>
        <p:spPr>
          <a:xfrm>
            <a:off x="2913400" y="590925"/>
            <a:ext cx="6137100" cy="55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ko" sz="2000">
                <a:latin typeface="Malgun Gothic"/>
                <a:ea typeface="Malgun Gothic"/>
                <a:cs typeface="Malgun Gothic"/>
                <a:sym typeface="Malgun Gothic"/>
              </a:rPr>
              <a:t>그룹 게시판 작성자 검색</a:t>
            </a:r>
            <a:endParaRPr sz="20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75" name="Google Shape;375;p44"/>
          <p:cNvSpPr txBox="1"/>
          <p:nvPr>
            <p:ph type="title"/>
          </p:nvPr>
        </p:nvSpPr>
        <p:spPr>
          <a:xfrm>
            <a:off x="311700" y="315925"/>
            <a:ext cx="2601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accent3"/>
                </a:solidFill>
                <a:latin typeface="Malgun Gothic"/>
                <a:ea typeface="Malgun Gothic"/>
                <a:cs typeface="Malgun Gothic"/>
                <a:sym typeface="Malgun Gothic"/>
              </a:rPr>
              <a:t>화면 구성</a:t>
            </a:r>
            <a:endParaRPr>
              <a:solidFill>
                <a:schemeClr val="accent3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76" name="Google Shape;376;p44"/>
          <p:cNvPicPr preferRelativeResize="0"/>
          <p:nvPr/>
        </p:nvPicPr>
        <p:blipFill rotWithShape="1">
          <a:blip r:embed="rId3">
            <a:alphaModFix/>
          </a:blip>
          <a:srcRect b="0" l="209" r="209" t="0"/>
          <a:stretch/>
        </p:blipFill>
        <p:spPr>
          <a:xfrm>
            <a:off x="311700" y="998725"/>
            <a:ext cx="3865249" cy="16624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7" name="Google Shape;377;p44"/>
          <p:cNvCxnSpPr/>
          <p:nvPr/>
        </p:nvCxnSpPr>
        <p:spPr>
          <a:xfrm>
            <a:off x="2244325" y="2737401"/>
            <a:ext cx="0" cy="372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78" name="Google Shape;378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0075" y="3163326"/>
            <a:ext cx="3908489" cy="1811763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57200" y="1147225"/>
            <a:ext cx="2493301" cy="38481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45"/>
          <p:cNvSpPr txBox="1"/>
          <p:nvPr>
            <p:ph idx="1" type="body"/>
          </p:nvPr>
        </p:nvSpPr>
        <p:spPr>
          <a:xfrm>
            <a:off x="4213288" y="1148025"/>
            <a:ext cx="2343900" cy="382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ko">
                <a:highlight>
                  <a:srgbClr val="D9EAD3"/>
                </a:highlight>
                <a:latin typeface="Malgun Gothic"/>
                <a:ea typeface="Malgun Gothic"/>
                <a:cs typeface="Malgun Gothic"/>
                <a:sym typeface="Malgun Gothic"/>
              </a:rPr>
              <a:t>검색 탭 작성일 선택 후 ‘11’ 입력 후 검색 버튼을 누르면 나오는 검색 결과</a:t>
            </a:r>
            <a:endParaRPr>
              <a:highlight>
                <a:srgbClr val="D9EAD3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85" name="Google Shape;385;p45"/>
          <p:cNvSpPr txBox="1"/>
          <p:nvPr>
            <p:ph idx="1" type="body"/>
          </p:nvPr>
        </p:nvSpPr>
        <p:spPr>
          <a:xfrm>
            <a:off x="2913400" y="590925"/>
            <a:ext cx="6137100" cy="55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ko" sz="2000">
                <a:latin typeface="Malgun Gothic"/>
                <a:ea typeface="Malgun Gothic"/>
                <a:cs typeface="Malgun Gothic"/>
                <a:sym typeface="Malgun Gothic"/>
              </a:rPr>
              <a:t>그룹 게시판 작성일 검색</a:t>
            </a:r>
            <a:endParaRPr sz="20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86" name="Google Shape;386;p45"/>
          <p:cNvSpPr txBox="1"/>
          <p:nvPr>
            <p:ph type="title"/>
          </p:nvPr>
        </p:nvSpPr>
        <p:spPr>
          <a:xfrm>
            <a:off x="311700" y="315925"/>
            <a:ext cx="2601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accent3"/>
                </a:solidFill>
                <a:latin typeface="Malgun Gothic"/>
                <a:ea typeface="Malgun Gothic"/>
                <a:cs typeface="Malgun Gothic"/>
                <a:sym typeface="Malgun Gothic"/>
              </a:rPr>
              <a:t>화면 구성</a:t>
            </a:r>
            <a:endParaRPr>
              <a:solidFill>
                <a:schemeClr val="accent3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87" name="Google Shape;387;p45"/>
          <p:cNvPicPr preferRelativeResize="0"/>
          <p:nvPr/>
        </p:nvPicPr>
        <p:blipFill rotWithShape="1">
          <a:blip r:embed="rId3">
            <a:alphaModFix/>
          </a:blip>
          <a:srcRect b="0" l="622" r="631" t="0"/>
          <a:stretch/>
        </p:blipFill>
        <p:spPr>
          <a:xfrm>
            <a:off x="311700" y="998725"/>
            <a:ext cx="3865249" cy="16624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8" name="Google Shape;388;p45"/>
          <p:cNvCxnSpPr/>
          <p:nvPr/>
        </p:nvCxnSpPr>
        <p:spPr>
          <a:xfrm>
            <a:off x="2244325" y="2737401"/>
            <a:ext cx="0" cy="372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89" name="Google Shape;389;p45"/>
          <p:cNvPicPr preferRelativeResize="0"/>
          <p:nvPr/>
        </p:nvPicPr>
        <p:blipFill rotWithShape="1">
          <a:blip r:embed="rId4">
            <a:alphaModFix/>
          </a:blip>
          <a:srcRect b="563" l="0" r="0" t="553"/>
          <a:stretch/>
        </p:blipFill>
        <p:spPr>
          <a:xfrm>
            <a:off x="290075" y="3163326"/>
            <a:ext cx="3908490" cy="1811762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45"/>
          <p:cNvPicPr preferRelativeResize="0"/>
          <p:nvPr/>
        </p:nvPicPr>
        <p:blipFill rotWithShape="1">
          <a:blip r:embed="rId5">
            <a:alphaModFix/>
          </a:blip>
          <a:srcRect b="347" l="0" r="0" t="347"/>
          <a:stretch/>
        </p:blipFill>
        <p:spPr>
          <a:xfrm>
            <a:off x="6557200" y="1147225"/>
            <a:ext cx="2493300" cy="38481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46"/>
          <p:cNvSpPr txBox="1"/>
          <p:nvPr>
            <p:ph idx="1" type="body"/>
          </p:nvPr>
        </p:nvSpPr>
        <p:spPr>
          <a:xfrm>
            <a:off x="4213313" y="3860275"/>
            <a:ext cx="4713300" cy="1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 lnSpcReduction="1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highlight>
                  <a:srgbClr val="D9EAD3"/>
                </a:highlight>
                <a:latin typeface="Malgun Gothic"/>
                <a:ea typeface="Malgun Gothic"/>
                <a:cs typeface="Malgun Gothic"/>
                <a:sym typeface="Malgun Gothic"/>
              </a:rPr>
              <a:t>글쓰기 버튼 누르면 검색창이 글쓰기 창으로 바뀜.</a:t>
            </a:r>
            <a:endParaRPr>
              <a:highlight>
                <a:srgbClr val="D9EAD3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>
                <a:highlight>
                  <a:srgbClr val="D9EAD3"/>
                </a:highlight>
                <a:latin typeface="Malgun Gothic"/>
                <a:ea typeface="Malgun Gothic"/>
                <a:cs typeface="Malgun Gothic"/>
                <a:sym typeface="Malgun Gothic"/>
              </a:rPr>
              <a:t>반대로 글쓰기 상태에서 검색 버튼 누르면 검색 창으로 바뀜</a:t>
            </a:r>
            <a:endParaRPr>
              <a:highlight>
                <a:srgbClr val="D9EAD3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ko">
                <a:highlight>
                  <a:srgbClr val="D9EAD3"/>
                </a:highlight>
                <a:latin typeface="Malgun Gothic"/>
                <a:ea typeface="Malgun Gothic"/>
                <a:cs typeface="Malgun Gothic"/>
                <a:sym typeface="Malgun Gothic"/>
              </a:rPr>
              <a:t>토글 형식으로 서로 전환</a:t>
            </a:r>
            <a:endParaRPr>
              <a:highlight>
                <a:srgbClr val="D9EAD3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96" name="Google Shape;396;p46"/>
          <p:cNvSpPr txBox="1"/>
          <p:nvPr>
            <p:ph idx="1" type="body"/>
          </p:nvPr>
        </p:nvSpPr>
        <p:spPr>
          <a:xfrm>
            <a:off x="2913400" y="590925"/>
            <a:ext cx="6137100" cy="55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ko" sz="2000">
                <a:latin typeface="Malgun Gothic"/>
                <a:ea typeface="Malgun Gothic"/>
                <a:cs typeface="Malgun Gothic"/>
                <a:sym typeface="Malgun Gothic"/>
              </a:rPr>
              <a:t>그룹 게시판 글쓰기</a:t>
            </a:r>
            <a:endParaRPr sz="20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97" name="Google Shape;397;p46"/>
          <p:cNvSpPr txBox="1"/>
          <p:nvPr>
            <p:ph type="title"/>
          </p:nvPr>
        </p:nvSpPr>
        <p:spPr>
          <a:xfrm>
            <a:off x="311700" y="315925"/>
            <a:ext cx="2601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accent3"/>
                </a:solidFill>
                <a:latin typeface="Malgun Gothic"/>
                <a:ea typeface="Malgun Gothic"/>
                <a:cs typeface="Malgun Gothic"/>
                <a:sym typeface="Malgun Gothic"/>
              </a:rPr>
              <a:t>화면 구성</a:t>
            </a:r>
            <a:endParaRPr>
              <a:solidFill>
                <a:schemeClr val="accent3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398" name="Google Shape;398;p46"/>
          <p:cNvCxnSpPr/>
          <p:nvPr/>
        </p:nvCxnSpPr>
        <p:spPr>
          <a:xfrm>
            <a:off x="2244325" y="2889801"/>
            <a:ext cx="0" cy="372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99" name="Google Shape;39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48024"/>
            <a:ext cx="3886875" cy="1668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3300357"/>
            <a:ext cx="3886874" cy="1674768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p46"/>
          <p:cNvSpPr/>
          <p:nvPr/>
        </p:nvSpPr>
        <p:spPr>
          <a:xfrm>
            <a:off x="3844800" y="1392475"/>
            <a:ext cx="368400" cy="232200"/>
          </a:xfrm>
          <a:prstGeom prst="frame">
            <a:avLst>
              <a:gd fmla="val 1250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2" name="Google Shape;402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76200" y="1148025"/>
            <a:ext cx="4650524" cy="2619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47"/>
          <p:cNvSpPr txBox="1"/>
          <p:nvPr>
            <p:ph idx="1" type="body"/>
          </p:nvPr>
        </p:nvSpPr>
        <p:spPr>
          <a:xfrm>
            <a:off x="4337194" y="2014350"/>
            <a:ext cx="2385300" cy="296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ko">
                <a:highlight>
                  <a:srgbClr val="D9EAD3"/>
                </a:highlight>
                <a:latin typeface="Malgun Gothic"/>
                <a:ea typeface="Malgun Gothic"/>
                <a:cs typeface="Malgun Gothic"/>
                <a:sym typeface="Malgun Gothic"/>
              </a:rPr>
              <a:t>글 내용 작성 후     글 등록 누르면   최신 글이 맨 위에 등록됨</a:t>
            </a:r>
            <a:endParaRPr>
              <a:highlight>
                <a:srgbClr val="D9EAD3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08" name="Google Shape;408;p47"/>
          <p:cNvSpPr txBox="1"/>
          <p:nvPr>
            <p:ph idx="1" type="body"/>
          </p:nvPr>
        </p:nvSpPr>
        <p:spPr>
          <a:xfrm>
            <a:off x="2913400" y="590925"/>
            <a:ext cx="6137100" cy="55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ko" sz="2000">
                <a:latin typeface="Malgun Gothic"/>
                <a:ea typeface="Malgun Gothic"/>
                <a:cs typeface="Malgun Gothic"/>
                <a:sym typeface="Malgun Gothic"/>
              </a:rPr>
              <a:t>그룹 게시판 글쓰기</a:t>
            </a:r>
            <a:endParaRPr sz="20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09" name="Google Shape;409;p47"/>
          <p:cNvSpPr txBox="1"/>
          <p:nvPr>
            <p:ph type="title"/>
          </p:nvPr>
        </p:nvSpPr>
        <p:spPr>
          <a:xfrm>
            <a:off x="311700" y="315925"/>
            <a:ext cx="2601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accent3"/>
                </a:solidFill>
                <a:latin typeface="Malgun Gothic"/>
                <a:ea typeface="Malgun Gothic"/>
                <a:cs typeface="Malgun Gothic"/>
                <a:sym typeface="Malgun Gothic"/>
              </a:rPr>
              <a:t>화면 구성</a:t>
            </a:r>
            <a:endParaRPr>
              <a:solidFill>
                <a:schemeClr val="accent3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410" name="Google Shape;410;p47"/>
          <p:cNvCxnSpPr/>
          <p:nvPr/>
        </p:nvCxnSpPr>
        <p:spPr>
          <a:xfrm>
            <a:off x="2244325" y="2889801"/>
            <a:ext cx="0" cy="372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411" name="Google Shape;411;p47"/>
          <p:cNvPicPr preferRelativeResize="0"/>
          <p:nvPr/>
        </p:nvPicPr>
        <p:blipFill rotWithShape="1">
          <a:blip r:embed="rId3">
            <a:alphaModFix/>
          </a:blip>
          <a:srcRect b="238" l="0" r="0" t="238"/>
          <a:stretch/>
        </p:blipFill>
        <p:spPr>
          <a:xfrm>
            <a:off x="311700" y="1148024"/>
            <a:ext cx="3886876" cy="1668801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Google Shape;412;p47"/>
          <p:cNvSpPr/>
          <p:nvPr/>
        </p:nvSpPr>
        <p:spPr>
          <a:xfrm>
            <a:off x="3762025" y="1609100"/>
            <a:ext cx="436500" cy="208800"/>
          </a:xfrm>
          <a:prstGeom prst="frame">
            <a:avLst>
              <a:gd fmla="val 1250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13" name="Google Shape;413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4013" y="3261800"/>
            <a:ext cx="2740632" cy="1649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Google Shape;414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37200" y="1147225"/>
            <a:ext cx="4713301" cy="782887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p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96229" y="1984300"/>
            <a:ext cx="2254275" cy="2991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48"/>
          <p:cNvSpPr txBox="1"/>
          <p:nvPr>
            <p:ph idx="1" type="body"/>
          </p:nvPr>
        </p:nvSpPr>
        <p:spPr>
          <a:xfrm>
            <a:off x="4337200" y="1147175"/>
            <a:ext cx="1244700" cy="382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ko">
                <a:highlight>
                  <a:srgbClr val="D9EAD3"/>
                </a:highlight>
                <a:latin typeface="Malgun Gothic"/>
                <a:ea typeface="Malgun Gothic"/>
                <a:cs typeface="Malgun Gothic"/>
                <a:sym typeface="Malgun Gothic"/>
              </a:rPr>
              <a:t>수정 버튼 누르면 수정 화면으로 넘어감</a:t>
            </a:r>
            <a:endParaRPr>
              <a:highlight>
                <a:srgbClr val="D9EAD3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21" name="Google Shape;421;p48"/>
          <p:cNvSpPr txBox="1"/>
          <p:nvPr>
            <p:ph idx="1" type="body"/>
          </p:nvPr>
        </p:nvSpPr>
        <p:spPr>
          <a:xfrm>
            <a:off x="2913400" y="590925"/>
            <a:ext cx="6137100" cy="55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ko" sz="2000">
                <a:latin typeface="Malgun Gothic"/>
                <a:ea typeface="Malgun Gothic"/>
                <a:cs typeface="Malgun Gothic"/>
                <a:sym typeface="Malgun Gothic"/>
              </a:rPr>
              <a:t>그룹 게시판 글수정</a:t>
            </a:r>
            <a:endParaRPr sz="20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22" name="Google Shape;422;p48"/>
          <p:cNvSpPr txBox="1"/>
          <p:nvPr>
            <p:ph type="title"/>
          </p:nvPr>
        </p:nvSpPr>
        <p:spPr>
          <a:xfrm>
            <a:off x="311700" y="315925"/>
            <a:ext cx="2601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accent3"/>
                </a:solidFill>
                <a:latin typeface="Malgun Gothic"/>
                <a:ea typeface="Malgun Gothic"/>
                <a:cs typeface="Malgun Gothic"/>
                <a:sym typeface="Malgun Gothic"/>
              </a:rPr>
              <a:t>화면 구성</a:t>
            </a:r>
            <a:endParaRPr>
              <a:solidFill>
                <a:schemeClr val="accent3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423" name="Google Shape;423;p48"/>
          <p:cNvCxnSpPr/>
          <p:nvPr/>
        </p:nvCxnSpPr>
        <p:spPr>
          <a:xfrm>
            <a:off x="2207775" y="2737401"/>
            <a:ext cx="0" cy="372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424" name="Google Shape;424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350" y="1147225"/>
            <a:ext cx="4185125" cy="1523217"/>
          </a:xfrm>
          <a:prstGeom prst="rect">
            <a:avLst/>
          </a:prstGeom>
          <a:noFill/>
          <a:ln>
            <a:noFill/>
          </a:ln>
        </p:spPr>
      </p:pic>
      <p:sp>
        <p:nvSpPr>
          <p:cNvPr id="425" name="Google Shape;425;p48"/>
          <p:cNvSpPr/>
          <p:nvPr/>
        </p:nvSpPr>
        <p:spPr>
          <a:xfrm>
            <a:off x="3566325" y="2100525"/>
            <a:ext cx="309300" cy="202800"/>
          </a:xfrm>
          <a:prstGeom prst="frame">
            <a:avLst>
              <a:gd fmla="val 1250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26" name="Google Shape;426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350" y="3176350"/>
            <a:ext cx="4258849" cy="1390954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52105" y="1147225"/>
            <a:ext cx="3398395" cy="3828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49"/>
          <p:cNvSpPr txBox="1"/>
          <p:nvPr>
            <p:ph idx="1" type="body"/>
          </p:nvPr>
        </p:nvSpPr>
        <p:spPr>
          <a:xfrm>
            <a:off x="4550225" y="1147175"/>
            <a:ext cx="4500300" cy="11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highlight>
                  <a:srgbClr val="D9EAD3"/>
                </a:highlight>
                <a:latin typeface="Malgun Gothic"/>
                <a:ea typeface="Malgun Gothic"/>
                <a:cs typeface="Malgun Gothic"/>
                <a:sym typeface="Malgun Gothic"/>
              </a:rPr>
              <a:t>내용 수정 후 수정 버튼 누르면</a:t>
            </a:r>
            <a:endParaRPr>
              <a:highlight>
                <a:srgbClr val="D9EAD3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ko">
                <a:highlight>
                  <a:srgbClr val="D9EAD3"/>
                </a:highlight>
                <a:latin typeface="Malgun Gothic"/>
                <a:ea typeface="Malgun Gothic"/>
                <a:cs typeface="Malgun Gothic"/>
                <a:sym typeface="Malgun Gothic"/>
              </a:rPr>
              <a:t>변경된 내용으로 게시판 글 내용 수정</a:t>
            </a:r>
            <a:endParaRPr>
              <a:highlight>
                <a:srgbClr val="D9EAD3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33" name="Google Shape;433;p49"/>
          <p:cNvSpPr txBox="1"/>
          <p:nvPr>
            <p:ph idx="1" type="body"/>
          </p:nvPr>
        </p:nvSpPr>
        <p:spPr>
          <a:xfrm>
            <a:off x="2913400" y="590925"/>
            <a:ext cx="6137100" cy="55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ko" sz="2000">
                <a:latin typeface="Malgun Gothic"/>
                <a:ea typeface="Malgun Gothic"/>
                <a:cs typeface="Malgun Gothic"/>
                <a:sym typeface="Malgun Gothic"/>
              </a:rPr>
              <a:t>그룹 게시판 글수정</a:t>
            </a:r>
            <a:endParaRPr sz="20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34" name="Google Shape;434;p49"/>
          <p:cNvSpPr txBox="1"/>
          <p:nvPr>
            <p:ph type="title"/>
          </p:nvPr>
        </p:nvSpPr>
        <p:spPr>
          <a:xfrm>
            <a:off x="311700" y="315925"/>
            <a:ext cx="2601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accent3"/>
                </a:solidFill>
                <a:latin typeface="Malgun Gothic"/>
                <a:ea typeface="Malgun Gothic"/>
                <a:cs typeface="Malgun Gothic"/>
                <a:sym typeface="Malgun Gothic"/>
              </a:rPr>
              <a:t>화면 구성</a:t>
            </a:r>
            <a:endParaRPr>
              <a:solidFill>
                <a:schemeClr val="accent3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435" name="Google Shape;435;p49"/>
          <p:cNvCxnSpPr/>
          <p:nvPr/>
        </p:nvCxnSpPr>
        <p:spPr>
          <a:xfrm>
            <a:off x="2207775" y="2737401"/>
            <a:ext cx="0" cy="372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436" name="Google Shape;436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350" y="1147226"/>
            <a:ext cx="4258850" cy="1367033"/>
          </a:xfrm>
          <a:prstGeom prst="rect">
            <a:avLst/>
          </a:prstGeom>
          <a:noFill/>
          <a:ln>
            <a:noFill/>
          </a:ln>
        </p:spPr>
      </p:pic>
      <p:sp>
        <p:nvSpPr>
          <p:cNvPr id="437" name="Google Shape;437;p49"/>
          <p:cNvSpPr/>
          <p:nvPr/>
        </p:nvSpPr>
        <p:spPr>
          <a:xfrm>
            <a:off x="3620475" y="2176725"/>
            <a:ext cx="255300" cy="202800"/>
          </a:xfrm>
          <a:prstGeom prst="frame">
            <a:avLst>
              <a:gd fmla="val 1250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38" name="Google Shape;438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0300" y="3109400"/>
            <a:ext cx="4258850" cy="1572916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50227" y="2379520"/>
            <a:ext cx="4500273" cy="2595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50"/>
          <p:cNvSpPr txBox="1"/>
          <p:nvPr>
            <p:ph idx="1" type="body"/>
          </p:nvPr>
        </p:nvSpPr>
        <p:spPr>
          <a:xfrm>
            <a:off x="4369150" y="1147175"/>
            <a:ext cx="4681500" cy="11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highlight>
                  <a:srgbClr val="D9EAD3"/>
                </a:highlight>
                <a:latin typeface="Malgun Gothic"/>
                <a:ea typeface="Malgun Gothic"/>
                <a:cs typeface="Malgun Gothic"/>
                <a:sym typeface="Malgun Gothic"/>
              </a:rPr>
              <a:t>삭제 버튼 누르면 해당 글 삭제됨</a:t>
            </a:r>
            <a:endParaRPr>
              <a:highlight>
                <a:srgbClr val="D9EAD3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ko">
                <a:highlight>
                  <a:srgbClr val="D9EAD3"/>
                </a:highlight>
                <a:latin typeface="Malgun Gothic"/>
                <a:ea typeface="Malgun Gothic"/>
                <a:cs typeface="Malgun Gothic"/>
                <a:sym typeface="Malgun Gothic"/>
              </a:rPr>
              <a:t>글 삭제 시 fadeout으로 천천히 글이 사라짐</a:t>
            </a:r>
            <a:endParaRPr>
              <a:highlight>
                <a:srgbClr val="D9EAD3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45" name="Google Shape;445;p50"/>
          <p:cNvSpPr txBox="1"/>
          <p:nvPr>
            <p:ph idx="1" type="body"/>
          </p:nvPr>
        </p:nvSpPr>
        <p:spPr>
          <a:xfrm>
            <a:off x="2913400" y="590925"/>
            <a:ext cx="6137100" cy="55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ko" sz="2000">
                <a:latin typeface="Malgun Gothic"/>
                <a:ea typeface="Malgun Gothic"/>
                <a:cs typeface="Malgun Gothic"/>
                <a:sym typeface="Malgun Gothic"/>
              </a:rPr>
              <a:t>그룹 게시판 글삭제</a:t>
            </a:r>
            <a:endParaRPr sz="20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46" name="Google Shape;446;p50"/>
          <p:cNvSpPr txBox="1"/>
          <p:nvPr>
            <p:ph type="title"/>
          </p:nvPr>
        </p:nvSpPr>
        <p:spPr>
          <a:xfrm>
            <a:off x="311700" y="315925"/>
            <a:ext cx="2601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accent3"/>
                </a:solidFill>
                <a:latin typeface="Malgun Gothic"/>
                <a:ea typeface="Malgun Gothic"/>
                <a:cs typeface="Malgun Gothic"/>
                <a:sym typeface="Malgun Gothic"/>
              </a:rPr>
              <a:t>화면 구성</a:t>
            </a:r>
            <a:endParaRPr>
              <a:solidFill>
                <a:schemeClr val="accent3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447" name="Google Shape;447;p50"/>
          <p:cNvCxnSpPr/>
          <p:nvPr/>
        </p:nvCxnSpPr>
        <p:spPr>
          <a:xfrm>
            <a:off x="2239725" y="2737401"/>
            <a:ext cx="0" cy="372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448" name="Google Shape;448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301" y="1147175"/>
            <a:ext cx="4258850" cy="1550065"/>
          </a:xfrm>
          <a:prstGeom prst="rect">
            <a:avLst/>
          </a:prstGeom>
          <a:noFill/>
          <a:ln>
            <a:noFill/>
          </a:ln>
        </p:spPr>
      </p:pic>
      <p:sp>
        <p:nvSpPr>
          <p:cNvPr id="449" name="Google Shape;449;p50"/>
          <p:cNvSpPr/>
          <p:nvPr/>
        </p:nvSpPr>
        <p:spPr>
          <a:xfrm>
            <a:off x="3976325" y="2104200"/>
            <a:ext cx="263100" cy="199200"/>
          </a:xfrm>
          <a:prstGeom prst="frame">
            <a:avLst>
              <a:gd fmla="val 1250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50" name="Google Shape;450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7013" y="3109390"/>
            <a:ext cx="4245425" cy="1822743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" name="Google Shape;451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69150" y="2559763"/>
            <a:ext cx="2569287" cy="2372362"/>
          </a:xfrm>
          <a:prstGeom prst="rect">
            <a:avLst/>
          </a:prstGeom>
          <a:noFill/>
          <a:ln>
            <a:noFill/>
          </a:ln>
        </p:spPr>
      </p:pic>
      <p:pic>
        <p:nvPicPr>
          <p:cNvPr id="452" name="Google Shape;452;p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62819" y="2303400"/>
            <a:ext cx="2087681" cy="262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51"/>
          <p:cNvSpPr txBox="1"/>
          <p:nvPr>
            <p:ph idx="1" type="body"/>
          </p:nvPr>
        </p:nvSpPr>
        <p:spPr>
          <a:xfrm>
            <a:off x="152475" y="3580975"/>
            <a:ext cx="3738000" cy="148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ko">
                <a:highlight>
                  <a:srgbClr val="D9EAD3"/>
                </a:highlight>
                <a:latin typeface="Malgun Gothic"/>
                <a:ea typeface="Malgun Gothic"/>
                <a:cs typeface="Malgun Gothic"/>
                <a:sym typeface="Malgun Gothic"/>
              </a:rPr>
              <a:t>마이페이지에서 게시글 클릭 시 마이페이지 화면 아래에 내가 작성한 게시물이 표시됨</a:t>
            </a:r>
            <a:endParaRPr>
              <a:highlight>
                <a:srgbClr val="D9EAD3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58" name="Google Shape;458;p51"/>
          <p:cNvSpPr txBox="1"/>
          <p:nvPr>
            <p:ph idx="1" type="body"/>
          </p:nvPr>
        </p:nvSpPr>
        <p:spPr>
          <a:xfrm>
            <a:off x="2913400" y="590925"/>
            <a:ext cx="6137100" cy="55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ko" sz="2000">
                <a:latin typeface="Malgun Gothic"/>
                <a:ea typeface="Malgun Gothic"/>
                <a:cs typeface="Malgun Gothic"/>
                <a:sym typeface="Malgun Gothic"/>
              </a:rPr>
              <a:t>마이페이지</a:t>
            </a:r>
            <a:endParaRPr sz="20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59" name="Google Shape;459;p51"/>
          <p:cNvSpPr txBox="1"/>
          <p:nvPr>
            <p:ph type="title"/>
          </p:nvPr>
        </p:nvSpPr>
        <p:spPr>
          <a:xfrm>
            <a:off x="311700" y="315925"/>
            <a:ext cx="2601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accent3"/>
                </a:solidFill>
                <a:latin typeface="Malgun Gothic"/>
                <a:ea typeface="Malgun Gothic"/>
                <a:cs typeface="Malgun Gothic"/>
                <a:sym typeface="Malgun Gothic"/>
              </a:rPr>
              <a:t>화면 구성</a:t>
            </a:r>
            <a:endParaRPr>
              <a:solidFill>
                <a:schemeClr val="accent3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60" name="Google Shape;460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75" y="1168150"/>
            <a:ext cx="3272825" cy="2117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Google Shape;461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10574" y="1061650"/>
            <a:ext cx="2271326" cy="233087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42425" y="1147225"/>
            <a:ext cx="2908075" cy="30621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63" name="Google Shape;463;p51"/>
          <p:cNvCxnSpPr>
            <a:stCxn id="460" idx="3"/>
            <a:endCxn id="461" idx="1"/>
          </p:cNvCxnSpPr>
          <p:nvPr/>
        </p:nvCxnSpPr>
        <p:spPr>
          <a:xfrm>
            <a:off x="3425300" y="2227088"/>
            <a:ext cx="285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64" name="Google Shape;464;p51"/>
          <p:cNvSpPr/>
          <p:nvPr/>
        </p:nvSpPr>
        <p:spPr>
          <a:xfrm>
            <a:off x="1639275" y="2557725"/>
            <a:ext cx="285300" cy="250500"/>
          </a:xfrm>
          <a:prstGeom prst="frame">
            <a:avLst>
              <a:gd fmla="val 1250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accent3"/>
                </a:solidFill>
              </a:rPr>
              <a:t>기획</a:t>
            </a:r>
            <a:r>
              <a:rPr lang="ko">
                <a:solidFill>
                  <a:schemeClr val="accent3"/>
                </a:solidFill>
              </a:rPr>
              <a:t> 의도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81" name="Google Shape;81;p16"/>
          <p:cNvSpPr txBox="1"/>
          <p:nvPr>
            <p:ph idx="1" type="body"/>
          </p:nvPr>
        </p:nvSpPr>
        <p:spPr>
          <a:xfrm>
            <a:off x="311700" y="1225225"/>
            <a:ext cx="8520600" cy="47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algun Gothic"/>
              <a:buChar char="-"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취업 목적 스터디를 찾고자 할 때 겪는 불편함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82" name="Google Shape;82;p16"/>
          <p:cNvCxnSpPr>
            <a:stCxn id="81" idx="2"/>
          </p:cNvCxnSpPr>
          <p:nvPr/>
        </p:nvCxnSpPr>
        <p:spPr>
          <a:xfrm>
            <a:off x="4572000" y="1699525"/>
            <a:ext cx="5100" cy="327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3" name="Google Shape;83;p16"/>
          <p:cNvSpPr txBox="1"/>
          <p:nvPr>
            <p:ph idx="1" type="body"/>
          </p:nvPr>
        </p:nvSpPr>
        <p:spPr>
          <a:xfrm>
            <a:off x="5869025" y="4312250"/>
            <a:ext cx="1983000" cy="47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네이버 취업 카페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4" name="Google Shape;84;p16"/>
          <p:cNvSpPr txBox="1"/>
          <p:nvPr>
            <p:ph idx="1" type="body"/>
          </p:nvPr>
        </p:nvSpPr>
        <p:spPr>
          <a:xfrm>
            <a:off x="1371050" y="4312250"/>
            <a:ext cx="3122700" cy="47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카톡 오픈채팅방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85" name="Google Shape;8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8800" y="1962337"/>
            <a:ext cx="2690725" cy="22395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6" name="Google Shape;86;p16"/>
          <p:cNvGrpSpPr/>
          <p:nvPr/>
        </p:nvGrpSpPr>
        <p:grpSpPr>
          <a:xfrm>
            <a:off x="5578788" y="1862100"/>
            <a:ext cx="2563475" cy="2439975"/>
            <a:chOff x="5578813" y="1962325"/>
            <a:chExt cx="2563475" cy="2439975"/>
          </a:xfrm>
        </p:grpSpPr>
        <p:pic>
          <p:nvPicPr>
            <p:cNvPr id="87" name="Google Shape;87;p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578813" y="1962325"/>
              <a:ext cx="2563475" cy="529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8" name="Google Shape;88;p1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025886" y="2491475"/>
              <a:ext cx="1669350" cy="19108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52"/>
          <p:cNvSpPr txBox="1"/>
          <p:nvPr>
            <p:ph idx="1" type="body"/>
          </p:nvPr>
        </p:nvSpPr>
        <p:spPr>
          <a:xfrm>
            <a:off x="152475" y="4270300"/>
            <a:ext cx="5950200" cy="79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ko">
                <a:highlight>
                  <a:srgbClr val="D9EAD3"/>
                </a:highlight>
                <a:latin typeface="Malgun Gothic"/>
                <a:ea typeface="Malgun Gothic"/>
                <a:cs typeface="Malgun Gothic"/>
                <a:sym typeface="Malgun Gothic"/>
              </a:rPr>
              <a:t>마이페이지에서 댓글 클릭 시 마이페이지 화면 아래에 내가 작성한 댓글과 그 댓글을 작성한 원본글이 표시됨</a:t>
            </a:r>
            <a:endParaRPr>
              <a:highlight>
                <a:srgbClr val="D9EAD3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70" name="Google Shape;470;p52"/>
          <p:cNvSpPr txBox="1"/>
          <p:nvPr>
            <p:ph idx="1" type="body"/>
          </p:nvPr>
        </p:nvSpPr>
        <p:spPr>
          <a:xfrm>
            <a:off x="2913400" y="590925"/>
            <a:ext cx="6137100" cy="55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ko" sz="2000">
                <a:latin typeface="Malgun Gothic"/>
                <a:ea typeface="Malgun Gothic"/>
                <a:cs typeface="Malgun Gothic"/>
                <a:sym typeface="Malgun Gothic"/>
              </a:rPr>
              <a:t>마이페이지</a:t>
            </a:r>
            <a:endParaRPr sz="20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71" name="Google Shape;471;p52"/>
          <p:cNvSpPr txBox="1"/>
          <p:nvPr>
            <p:ph type="title"/>
          </p:nvPr>
        </p:nvSpPr>
        <p:spPr>
          <a:xfrm>
            <a:off x="311700" y="315925"/>
            <a:ext cx="2601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accent3"/>
                </a:solidFill>
                <a:latin typeface="Malgun Gothic"/>
                <a:ea typeface="Malgun Gothic"/>
                <a:cs typeface="Malgun Gothic"/>
                <a:sym typeface="Malgun Gothic"/>
              </a:rPr>
              <a:t>화면 구성</a:t>
            </a:r>
            <a:endParaRPr>
              <a:solidFill>
                <a:schemeClr val="accent3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472" name="Google Shape;472;p52"/>
          <p:cNvCxnSpPr/>
          <p:nvPr/>
        </p:nvCxnSpPr>
        <p:spPr>
          <a:xfrm>
            <a:off x="3425300" y="2427100"/>
            <a:ext cx="285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473" name="Google Shape;473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75" y="1512438"/>
            <a:ext cx="3272825" cy="2117887"/>
          </a:xfrm>
          <a:prstGeom prst="rect">
            <a:avLst/>
          </a:prstGeom>
          <a:noFill/>
          <a:ln>
            <a:noFill/>
          </a:ln>
        </p:spPr>
      </p:pic>
      <p:sp>
        <p:nvSpPr>
          <p:cNvPr id="474" name="Google Shape;474;p52"/>
          <p:cNvSpPr/>
          <p:nvPr/>
        </p:nvSpPr>
        <p:spPr>
          <a:xfrm>
            <a:off x="2537425" y="2933200"/>
            <a:ext cx="225300" cy="179700"/>
          </a:xfrm>
          <a:prstGeom prst="frame">
            <a:avLst>
              <a:gd fmla="val 1250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75" name="Google Shape;475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12200" y="1240425"/>
            <a:ext cx="2390467" cy="2373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76" name="Google Shape;476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13892" y="1061650"/>
            <a:ext cx="2736609" cy="27309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53"/>
          <p:cNvSpPr txBox="1"/>
          <p:nvPr>
            <p:ph type="title"/>
          </p:nvPr>
        </p:nvSpPr>
        <p:spPr>
          <a:xfrm>
            <a:off x="311700" y="315925"/>
            <a:ext cx="2601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accent3"/>
                </a:solidFill>
                <a:latin typeface="Malgun Gothic"/>
                <a:ea typeface="Malgun Gothic"/>
                <a:cs typeface="Malgun Gothic"/>
                <a:sym typeface="Malgun Gothic"/>
              </a:rPr>
              <a:t>화면 구성</a:t>
            </a:r>
            <a:endParaRPr>
              <a:solidFill>
                <a:schemeClr val="accent3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82" name="Google Shape;482;p53"/>
          <p:cNvSpPr txBox="1"/>
          <p:nvPr>
            <p:ph idx="1" type="body"/>
          </p:nvPr>
        </p:nvSpPr>
        <p:spPr>
          <a:xfrm>
            <a:off x="2913400" y="590925"/>
            <a:ext cx="4379400" cy="55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ko" sz="2000">
                <a:latin typeface="Malgun Gothic"/>
                <a:ea typeface="Malgun Gothic"/>
                <a:cs typeface="Malgun Gothic"/>
                <a:sym typeface="Malgun Gothic"/>
              </a:rPr>
              <a:t>마이페이지</a:t>
            </a:r>
            <a:endParaRPr sz="20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83" name="Google Shape;483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47225"/>
            <a:ext cx="3734251" cy="3707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84" name="Google Shape;484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44044" y="1147225"/>
            <a:ext cx="4986206" cy="3707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5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accent3"/>
                </a:solidFill>
                <a:latin typeface="Malgun Gothic"/>
                <a:ea typeface="Malgun Gothic"/>
                <a:cs typeface="Malgun Gothic"/>
                <a:sym typeface="Malgun Gothic"/>
              </a:rPr>
              <a:t>전체 일정표</a:t>
            </a:r>
            <a:endParaRPr>
              <a:solidFill>
                <a:schemeClr val="accent3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90" name="Google Shape;490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100" y="1147225"/>
            <a:ext cx="8093792" cy="369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5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accent3"/>
                </a:solidFill>
                <a:latin typeface="Malgun Gothic"/>
                <a:ea typeface="Malgun Gothic"/>
                <a:cs typeface="Malgun Gothic"/>
                <a:sym typeface="Malgun Gothic"/>
              </a:rPr>
              <a:t>개인 </a:t>
            </a:r>
            <a:r>
              <a:rPr lang="ko">
                <a:solidFill>
                  <a:schemeClr val="accent3"/>
                </a:solidFill>
                <a:latin typeface="Malgun Gothic"/>
                <a:ea typeface="Malgun Gothic"/>
                <a:cs typeface="Malgun Gothic"/>
                <a:sym typeface="Malgun Gothic"/>
              </a:rPr>
              <a:t>일정표</a:t>
            </a:r>
            <a:endParaRPr>
              <a:solidFill>
                <a:schemeClr val="accent3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96" name="Google Shape;496;p55"/>
          <p:cNvPicPr preferRelativeResize="0"/>
          <p:nvPr/>
        </p:nvPicPr>
        <p:blipFill rotWithShape="1">
          <a:blip r:embed="rId3">
            <a:alphaModFix/>
          </a:blip>
          <a:srcRect b="0" l="0" r="3567" t="0"/>
          <a:stretch/>
        </p:blipFill>
        <p:spPr>
          <a:xfrm>
            <a:off x="4685100" y="1699525"/>
            <a:ext cx="4251725" cy="319024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497" name="Google Shape;497;p55"/>
          <p:cNvSpPr txBox="1"/>
          <p:nvPr>
            <p:ph idx="1" type="body"/>
          </p:nvPr>
        </p:nvSpPr>
        <p:spPr>
          <a:xfrm>
            <a:off x="238500" y="1225225"/>
            <a:ext cx="4181100" cy="47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algun Gothic"/>
              <a:buChar char="-"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권진이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98" name="Google Shape;498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4700" y="1699525"/>
            <a:ext cx="4251725" cy="256206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499" name="Google Shape;499;p55"/>
          <p:cNvSpPr txBox="1"/>
          <p:nvPr>
            <p:ph idx="1" type="body"/>
          </p:nvPr>
        </p:nvSpPr>
        <p:spPr>
          <a:xfrm>
            <a:off x="4685100" y="1225225"/>
            <a:ext cx="4181100" cy="47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algun Gothic"/>
              <a:buChar char="-"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김성지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5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accent3"/>
                </a:solidFill>
                <a:latin typeface="Malgun Gothic"/>
                <a:ea typeface="Malgun Gothic"/>
                <a:cs typeface="Malgun Gothic"/>
                <a:sym typeface="Malgun Gothic"/>
              </a:rPr>
              <a:t>개인 일정표</a:t>
            </a:r>
            <a:endParaRPr>
              <a:solidFill>
                <a:schemeClr val="accent3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05" name="Google Shape;505;p56"/>
          <p:cNvSpPr txBox="1"/>
          <p:nvPr>
            <p:ph idx="1" type="body"/>
          </p:nvPr>
        </p:nvSpPr>
        <p:spPr>
          <a:xfrm>
            <a:off x="238500" y="1225225"/>
            <a:ext cx="4181100" cy="47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algun Gothic"/>
              <a:buChar char="-"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이상영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06" name="Google Shape;506;p56"/>
          <p:cNvSpPr txBox="1"/>
          <p:nvPr>
            <p:ph idx="1" type="body"/>
          </p:nvPr>
        </p:nvSpPr>
        <p:spPr>
          <a:xfrm>
            <a:off x="4685100" y="1225225"/>
            <a:ext cx="4181100" cy="47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algun Gothic"/>
              <a:buChar char="-"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정태민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07" name="Google Shape;507;p56"/>
          <p:cNvPicPr preferRelativeResize="0"/>
          <p:nvPr/>
        </p:nvPicPr>
        <p:blipFill rotWithShape="1">
          <a:blip r:embed="rId3">
            <a:alphaModFix/>
          </a:blip>
          <a:srcRect b="0" l="0" r="3297" t="0"/>
          <a:stretch/>
        </p:blipFill>
        <p:spPr>
          <a:xfrm>
            <a:off x="4685100" y="1879650"/>
            <a:ext cx="4328925" cy="11515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508" name="Google Shape;508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8500" y="1668000"/>
            <a:ext cx="4264875" cy="13979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57"/>
          <p:cNvSpPr txBox="1"/>
          <p:nvPr>
            <p:ph type="title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5200">
                <a:solidFill>
                  <a:schemeClr val="dk1"/>
                </a:solidFill>
              </a:rPr>
              <a:t>공부밭</a:t>
            </a:r>
            <a:r>
              <a:rPr b="1" lang="ko" sz="4300">
                <a:latin typeface="Malgun Gothic"/>
                <a:ea typeface="Malgun Gothic"/>
                <a:cs typeface="Malgun Gothic"/>
                <a:sym typeface="Malgun Gothic"/>
              </a:rPr>
              <a:t>田</a:t>
            </a:r>
            <a:endParaRPr sz="8100"/>
          </a:p>
        </p:txBody>
      </p:sp>
      <p:sp>
        <p:nvSpPr>
          <p:cNvPr id="514" name="Google Shape;514;p57"/>
          <p:cNvSpPr txBox="1"/>
          <p:nvPr>
            <p:ph idx="1" type="body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ko" sz="2200">
                <a:solidFill>
                  <a:schemeClr val="accent3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</a:t>
            </a:r>
            <a:r>
              <a:rPr lang="ko" sz="22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github.com/sseongji/web-team-project</a:t>
            </a:r>
            <a:endParaRPr sz="2200">
              <a:solidFill>
                <a:schemeClr val="accent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accent3"/>
                </a:solidFill>
              </a:rPr>
              <a:t>기획 의도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94" name="Google Shape;94;p17"/>
          <p:cNvSpPr txBox="1"/>
          <p:nvPr>
            <p:ph idx="1" type="body"/>
          </p:nvPr>
        </p:nvSpPr>
        <p:spPr>
          <a:xfrm>
            <a:off x="311700" y="1448375"/>
            <a:ext cx="8520600" cy="136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algun Gothic"/>
              <a:buChar char="-"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취미에서부터 자기계발 목적까지 광범위한 목적의 모임 관리 플랫폼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Font typeface="Malgun Gothic"/>
              <a:buChar char="-"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취업 목적의 스터디에 집중된 플랫폼의 필요성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5" name="Google Shape;95;p17"/>
          <p:cNvSpPr txBox="1"/>
          <p:nvPr/>
        </p:nvSpPr>
        <p:spPr>
          <a:xfrm>
            <a:off x="455100" y="3209000"/>
            <a:ext cx="83772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ko" sz="2100">
                <a:solidFill>
                  <a:schemeClr val="lt1"/>
                </a:solidFill>
                <a:highlight>
                  <a:srgbClr val="4AB186"/>
                </a:highlight>
                <a:latin typeface="Malgun Gothic"/>
                <a:ea typeface="Malgun Gothic"/>
                <a:cs typeface="Malgun Gothic"/>
                <a:sym typeface="Malgun Gothic"/>
              </a:rPr>
              <a:t>“원하는</a:t>
            </a:r>
            <a:r>
              <a:rPr b="1" lang="ko" sz="2100">
                <a:solidFill>
                  <a:schemeClr val="lt1"/>
                </a:solidFill>
                <a:highlight>
                  <a:srgbClr val="4AB186"/>
                </a:highlight>
                <a:latin typeface="Malgun Gothic"/>
                <a:ea typeface="Malgun Gothic"/>
                <a:cs typeface="Malgun Gothic"/>
                <a:sym typeface="Malgun Gothic"/>
              </a:rPr>
              <a:t> 스터디 모임을 정확히 검색, 모임을 관리하는 기능에 충실”</a:t>
            </a:r>
            <a:endParaRPr b="1" sz="1500">
              <a:solidFill>
                <a:schemeClr val="lt1"/>
              </a:solidFill>
              <a:highlight>
                <a:srgbClr val="4AB186"/>
              </a:highlight>
            </a:endParaRPr>
          </a:p>
        </p:txBody>
      </p:sp>
      <p:sp>
        <p:nvSpPr>
          <p:cNvPr id="96" name="Google Shape;96;p17"/>
          <p:cNvSpPr txBox="1"/>
          <p:nvPr/>
        </p:nvSpPr>
        <p:spPr>
          <a:xfrm>
            <a:off x="2208900" y="3940750"/>
            <a:ext cx="4413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Char char="-"/>
            </a:pPr>
            <a:r>
              <a:rPr lang="ko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공부방</a:t>
            </a:r>
            <a:r>
              <a:rPr lang="ko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하면</a:t>
            </a:r>
            <a:r>
              <a:rPr lang="ko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공부밭</a:t>
            </a:r>
            <a:r>
              <a:rPr lang="ko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을 연상시키도록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8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accent3"/>
                </a:solidFill>
              </a:rPr>
              <a:t>기획 의도 - 차별성</a:t>
            </a:r>
            <a:endParaRPr>
              <a:solidFill>
                <a:schemeClr val="accent3"/>
              </a:solidFill>
            </a:endParaRPr>
          </a:p>
        </p:txBody>
      </p:sp>
      <p:pic>
        <p:nvPicPr>
          <p:cNvPr id="102" name="Google Shape;102;p18"/>
          <p:cNvPicPr preferRelativeResize="0"/>
          <p:nvPr/>
        </p:nvPicPr>
        <p:blipFill rotWithShape="1">
          <a:blip r:embed="rId3">
            <a:alphaModFix/>
          </a:blip>
          <a:srcRect b="19669" l="0" r="0" t="15542"/>
          <a:stretch/>
        </p:blipFill>
        <p:spPr>
          <a:xfrm>
            <a:off x="421650" y="2436250"/>
            <a:ext cx="3920726" cy="1837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8"/>
          <p:cNvSpPr txBox="1"/>
          <p:nvPr>
            <p:ph idx="1" type="body"/>
          </p:nvPr>
        </p:nvSpPr>
        <p:spPr>
          <a:xfrm>
            <a:off x="1245250" y="1752400"/>
            <a:ext cx="5751000" cy="47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800"/>
              </a:spcBef>
              <a:spcAft>
                <a:spcPts val="1800"/>
              </a:spcAft>
              <a:buNone/>
            </a:pPr>
            <a:r>
              <a:rPr lang="ko" sz="1600">
                <a:latin typeface="Malgun Gothic"/>
                <a:ea typeface="Malgun Gothic"/>
                <a:cs typeface="Malgun Gothic"/>
                <a:sym typeface="Malgun Gothic"/>
              </a:rPr>
              <a:t>피아노 학원 </a:t>
            </a:r>
            <a:r>
              <a:rPr lang="ko" sz="1600">
                <a:latin typeface="Malgun Gothic"/>
                <a:ea typeface="Malgun Gothic"/>
                <a:cs typeface="Malgun Gothic"/>
                <a:sym typeface="Malgun Gothic"/>
              </a:rPr>
              <a:t>진도 카드</a:t>
            </a:r>
            <a:endParaRPr sz="16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4" name="Google Shape;104;p18"/>
          <p:cNvSpPr txBox="1"/>
          <p:nvPr>
            <p:ph idx="1" type="body"/>
          </p:nvPr>
        </p:nvSpPr>
        <p:spPr>
          <a:xfrm>
            <a:off x="5091175" y="1752400"/>
            <a:ext cx="4580700" cy="58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800"/>
              </a:spcBef>
              <a:spcAft>
                <a:spcPts val="1800"/>
              </a:spcAft>
              <a:buNone/>
            </a:pPr>
            <a:r>
              <a:rPr lang="ko" sz="1600">
                <a:latin typeface="Malgun Gothic"/>
                <a:ea typeface="Malgun Gothic"/>
                <a:cs typeface="Malgun Gothic"/>
                <a:sym typeface="Malgun Gothic"/>
              </a:rPr>
              <a:t>매일 숙제를 수행하며 밭을 가꾸는 기능</a:t>
            </a:r>
            <a:endParaRPr sz="16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05" name="Google Shape;105;p18"/>
          <p:cNvGraphicFramePr/>
          <p:nvPr/>
        </p:nvGraphicFramePr>
        <p:xfrm>
          <a:off x="5692000" y="2439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{51B5D9AB-4249-4B9E-A141-1E899FF1CA1E}</a:tableStyleId>
              </a:tblPr>
              <a:tblGrid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</a:tblGrid>
              <a:tr h="3812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lt1"/>
                          </a:solidFill>
                        </a:rPr>
                        <a:t>✔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>
                          <a:solidFill>
                            <a:schemeClr val="lt1"/>
                          </a:solidFill>
                        </a:rPr>
                        <a:t>✔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>
                          <a:solidFill>
                            <a:schemeClr val="lt1"/>
                          </a:solidFill>
                        </a:rPr>
                        <a:t>✔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>
                          <a:solidFill>
                            <a:schemeClr val="lt1"/>
                          </a:solidFill>
                        </a:rPr>
                        <a:t>✔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chemeClr val="lt1"/>
                    </a:solidFill>
                  </a:tcPr>
                </a:tc>
              </a:tr>
              <a:tr h="347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>
                          <a:solidFill>
                            <a:schemeClr val="lt1"/>
                          </a:solidFill>
                        </a:rPr>
                        <a:t>✔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>
                          <a:solidFill>
                            <a:schemeClr val="lt1"/>
                          </a:solidFill>
                        </a:rPr>
                        <a:t>✔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>
                          <a:solidFill>
                            <a:schemeClr val="lt1"/>
                          </a:solidFill>
                        </a:rPr>
                        <a:t>✔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>
                          <a:solidFill>
                            <a:schemeClr val="lt1"/>
                          </a:solidFill>
                        </a:rPr>
                        <a:t>✔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>
                          <a:solidFill>
                            <a:schemeClr val="lt1"/>
                          </a:solidFill>
                        </a:rPr>
                        <a:t>✔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chemeClr val="lt1"/>
                    </a:solidFill>
                  </a:tcPr>
                </a:tc>
              </a:tr>
              <a:tr h="3812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>
                          <a:solidFill>
                            <a:schemeClr val="lt1"/>
                          </a:solidFill>
                        </a:rPr>
                        <a:t>✔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>
                          <a:solidFill>
                            <a:schemeClr val="lt1"/>
                          </a:solidFill>
                        </a:rPr>
                        <a:t>✔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>
                          <a:solidFill>
                            <a:schemeClr val="lt1"/>
                          </a:solidFill>
                        </a:rPr>
                        <a:t>✔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>
                          <a:solidFill>
                            <a:schemeClr val="lt1"/>
                          </a:solidFill>
                        </a:rPr>
                        <a:t>✔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>
                          <a:solidFill>
                            <a:schemeClr val="lt1"/>
                          </a:solidFill>
                        </a:rPr>
                        <a:t>✔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chemeClr val="lt1"/>
                    </a:solidFill>
                  </a:tcPr>
                </a:tc>
              </a:tr>
              <a:tr h="3812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>
                          <a:solidFill>
                            <a:schemeClr val="lt1"/>
                          </a:solidFill>
                        </a:rPr>
                        <a:t>✔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>
                          <a:solidFill>
                            <a:schemeClr val="lt1"/>
                          </a:solidFill>
                        </a:rPr>
                        <a:t>✔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>
                          <a:solidFill>
                            <a:schemeClr val="lt1"/>
                          </a:solidFill>
                        </a:rPr>
                        <a:t>✔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>
                          <a:solidFill>
                            <a:schemeClr val="lt1"/>
                          </a:solidFill>
                        </a:rPr>
                        <a:t>✔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chemeClr val="lt1"/>
                    </a:solidFill>
                  </a:tcPr>
                </a:tc>
              </a:tr>
              <a:tr h="347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>
                          <a:solidFill>
                            <a:schemeClr val="lt1"/>
                          </a:solidFill>
                        </a:rPr>
                        <a:t>✔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>
                          <a:solidFill>
                            <a:schemeClr val="lt1"/>
                          </a:solidFill>
                        </a:rPr>
                        <a:t>✔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06" name="Google Shape;106;p18"/>
          <p:cNvSpPr/>
          <p:nvPr/>
        </p:nvSpPr>
        <p:spPr>
          <a:xfrm>
            <a:off x="4636775" y="3117800"/>
            <a:ext cx="651300" cy="474300"/>
          </a:xfrm>
          <a:prstGeom prst="rightArrow">
            <a:avLst>
              <a:gd fmla="val 43780" name="adj1"/>
              <a:gd fmla="val 61807" name="adj2"/>
            </a:avLst>
          </a:prstGeom>
          <a:noFill/>
          <a:ln cap="flat" cmpd="sng" w="9525">
            <a:solidFill>
              <a:srgbClr val="4AB18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9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accent3"/>
                </a:solidFill>
                <a:latin typeface="Malgun Gothic"/>
                <a:ea typeface="Malgun Gothic"/>
                <a:cs typeface="Malgun Gothic"/>
                <a:sym typeface="Malgun Gothic"/>
              </a:rPr>
              <a:t>참고 사이트</a:t>
            </a:r>
            <a:endParaRPr>
              <a:solidFill>
                <a:schemeClr val="accent3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12" name="Google Shape;112;p19"/>
          <p:cNvCxnSpPr>
            <a:stCxn id="113" idx="2"/>
          </p:cNvCxnSpPr>
          <p:nvPr/>
        </p:nvCxnSpPr>
        <p:spPr>
          <a:xfrm>
            <a:off x="4572000" y="1699525"/>
            <a:ext cx="5100" cy="327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4" name="Google Shape;114;p19"/>
          <p:cNvSpPr txBox="1"/>
          <p:nvPr>
            <p:ph idx="1" type="body"/>
          </p:nvPr>
        </p:nvSpPr>
        <p:spPr>
          <a:xfrm>
            <a:off x="1596225" y="4187675"/>
            <a:ext cx="1945800" cy="67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공작소 어플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5" name="Google Shape;115;p19"/>
          <p:cNvSpPr txBox="1"/>
          <p:nvPr>
            <p:ph idx="1" type="body"/>
          </p:nvPr>
        </p:nvSpPr>
        <p:spPr>
          <a:xfrm>
            <a:off x="6047975" y="4225175"/>
            <a:ext cx="1712100" cy="60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소모임 어플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6" name="Google Shape;116;p19"/>
          <p:cNvSpPr txBox="1"/>
          <p:nvPr>
            <p:ph idx="1" type="body"/>
          </p:nvPr>
        </p:nvSpPr>
        <p:spPr>
          <a:xfrm>
            <a:off x="387900" y="1225225"/>
            <a:ext cx="4181100" cy="47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algun Gothic"/>
              <a:buChar char="-"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온라인 스터디 관리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7" name="Google Shape;117;p19"/>
          <p:cNvSpPr txBox="1"/>
          <p:nvPr>
            <p:ph idx="1" type="body"/>
          </p:nvPr>
        </p:nvSpPr>
        <p:spPr>
          <a:xfrm>
            <a:off x="4961100" y="1225225"/>
            <a:ext cx="4181100" cy="47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다양한 취미의 모임 관리 </a:t>
            </a:r>
            <a:endParaRPr/>
          </a:p>
        </p:txBody>
      </p:sp>
      <p:grpSp>
        <p:nvGrpSpPr>
          <p:cNvPr id="118" name="Google Shape;118;p19"/>
          <p:cNvGrpSpPr/>
          <p:nvPr/>
        </p:nvGrpSpPr>
        <p:grpSpPr>
          <a:xfrm>
            <a:off x="903176" y="1836975"/>
            <a:ext cx="2858025" cy="2350700"/>
            <a:chOff x="826976" y="1836975"/>
            <a:chExt cx="2858025" cy="2350700"/>
          </a:xfrm>
        </p:grpSpPr>
        <p:pic>
          <p:nvPicPr>
            <p:cNvPr id="119" name="Google Shape;119;p19"/>
            <p:cNvPicPr preferRelativeResize="0"/>
            <p:nvPr/>
          </p:nvPicPr>
          <p:blipFill rotWithShape="1">
            <a:blip r:embed="rId3">
              <a:alphaModFix/>
            </a:blip>
            <a:srcRect b="0" l="9987" r="8883" t="24167"/>
            <a:stretch/>
          </p:blipFill>
          <p:spPr>
            <a:xfrm>
              <a:off x="826976" y="1836975"/>
              <a:ext cx="1434000" cy="2350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0" name="Google Shape;120;p19"/>
            <p:cNvPicPr preferRelativeResize="0"/>
            <p:nvPr/>
          </p:nvPicPr>
          <p:blipFill rotWithShape="1">
            <a:blip r:embed="rId4">
              <a:alphaModFix/>
            </a:blip>
            <a:srcRect b="0" l="9071" r="10652" t="22779"/>
            <a:stretch/>
          </p:blipFill>
          <p:spPr>
            <a:xfrm>
              <a:off x="2334850" y="1836975"/>
              <a:ext cx="1350151" cy="227167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1" name="Google Shape;121;p19"/>
          <p:cNvGrpSpPr/>
          <p:nvPr/>
        </p:nvGrpSpPr>
        <p:grpSpPr>
          <a:xfrm>
            <a:off x="5540463" y="1753966"/>
            <a:ext cx="2421474" cy="2441618"/>
            <a:chOff x="5387900" y="1691613"/>
            <a:chExt cx="2458599" cy="2503967"/>
          </a:xfrm>
        </p:grpSpPr>
        <p:pic>
          <p:nvPicPr>
            <p:cNvPr id="122" name="Google Shape;122;p19"/>
            <p:cNvPicPr preferRelativeResize="0"/>
            <p:nvPr/>
          </p:nvPicPr>
          <p:blipFill rotWithShape="1">
            <a:blip r:embed="rId5">
              <a:alphaModFix/>
            </a:blip>
            <a:srcRect b="1415" l="3096" r="2206" t="5448"/>
            <a:stretch/>
          </p:blipFill>
          <p:spPr>
            <a:xfrm>
              <a:off x="5387900" y="1699525"/>
              <a:ext cx="1217957" cy="2488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3" name="Google Shape;123;p19"/>
            <p:cNvPicPr preferRelativeResize="0"/>
            <p:nvPr/>
          </p:nvPicPr>
          <p:blipFill rotWithShape="1">
            <a:blip r:embed="rId6">
              <a:alphaModFix/>
            </a:blip>
            <a:srcRect b="1459" l="2929" r="3173" t="5595"/>
            <a:stretch/>
          </p:blipFill>
          <p:spPr>
            <a:xfrm>
              <a:off x="6628550" y="1691613"/>
              <a:ext cx="1217949" cy="250396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0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accent3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기능</a:t>
            </a:r>
            <a:endParaRPr>
              <a:solidFill>
                <a:schemeClr val="accent3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9" name="Google Shape;129;p20"/>
          <p:cNvSpPr txBox="1"/>
          <p:nvPr>
            <p:ph idx="1" type="body"/>
          </p:nvPr>
        </p:nvSpPr>
        <p:spPr>
          <a:xfrm>
            <a:off x="473525" y="1453825"/>
            <a:ext cx="4829700" cy="47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Malgun Gothic"/>
              <a:buChar char="-"/>
            </a:pPr>
            <a:r>
              <a:rPr lang="ko" sz="2000">
                <a:latin typeface="Malgun Gothic"/>
                <a:ea typeface="Malgun Gothic"/>
                <a:cs typeface="Malgun Gothic"/>
                <a:sym typeface="Malgun Gothic"/>
              </a:rPr>
              <a:t>모임 관리</a:t>
            </a:r>
            <a:endParaRPr sz="20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0" name="Google Shape;130;p20"/>
          <p:cNvSpPr txBox="1"/>
          <p:nvPr>
            <p:ph idx="1" type="body"/>
          </p:nvPr>
        </p:nvSpPr>
        <p:spPr>
          <a:xfrm>
            <a:off x="738150" y="2268000"/>
            <a:ext cx="4379400" cy="263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algun Gothic"/>
              <a:buAutoNum type="arabicPeriod"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카테고리별 모임 생성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algun Gothic"/>
              <a:buChar char="-"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예) #면접, #인적성, #언어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algun Gothic"/>
              <a:buAutoNum type="arabicPeriod"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모임별 스터디 관리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algun Gothic"/>
              <a:buAutoNum type="arabicPeriod"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게시판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1" name="Google Shape;131;p20"/>
          <p:cNvSpPr txBox="1"/>
          <p:nvPr>
            <p:ph idx="1" type="body"/>
          </p:nvPr>
        </p:nvSpPr>
        <p:spPr>
          <a:xfrm>
            <a:off x="5303236" y="2268000"/>
            <a:ext cx="3561000" cy="243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algun Gothic"/>
              <a:buAutoNum type="arabicPeriod"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개인정보 관리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algun Gothic"/>
              <a:buAutoNum type="arabicPeriod"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게시판 활동 확인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2" name="Google Shape;132;p20"/>
          <p:cNvSpPr txBox="1"/>
          <p:nvPr>
            <p:ph idx="1" type="body"/>
          </p:nvPr>
        </p:nvSpPr>
        <p:spPr>
          <a:xfrm>
            <a:off x="5143500" y="1453825"/>
            <a:ext cx="4094400" cy="47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Malgun Gothic"/>
              <a:buChar char="-"/>
            </a:pPr>
            <a:r>
              <a:rPr lang="ko" sz="2000">
                <a:latin typeface="Malgun Gothic"/>
                <a:ea typeface="Malgun Gothic"/>
                <a:cs typeface="Malgun Gothic"/>
                <a:sym typeface="Malgun Gothic"/>
              </a:rPr>
              <a:t>개인 관리</a:t>
            </a:r>
            <a:endParaRPr sz="20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33" name="Google Shape;133;p20"/>
          <p:cNvCxnSpPr/>
          <p:nvPr/>
        </p:nvCxnSpPr>
        <p:spPr>
          <a:xfrm>
            <a:off x="4572000" y="1928125"/>
            <a:ext cx="0" cy="277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accent3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기능</a:t>
            </a:r>
            <a:endParaRPr>
              <a:solidFill>
                <a:schemeClr val="accent3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9" name="Google Shape;139;p21"/>
          <p:cNvSpPr txBox="1"/>
          <p:nvPr>
            <p:ph idx="1" type="body"/>
          </p:nvPr>
        </p:nvSpPr>
        <p:spPr>
          <a:xfrm>
            <a:off x="4671050" y="1453825"/>
            <a:ext cx="3924900" cy="326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algun Gothic"/>
              <a:buAutoNum type="arabicPeriod"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숙제 확인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algun Gothic"/>
              <a:buChar char="-"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하루에 한 개의 숙제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algun Gothic"/>
              <a:buChar char="-"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개인이 체크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algun Gothic"/>
              <a:buAutoNum type="arabicPeriod"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밭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algun Gothic"/>
              <a:buChar char="-"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개인 숙제 달성률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algun Gothic"/>
              <a:buChar char="-"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모임 구성원의 달성률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0" name="Google Shape;140;p21"/>
          <p:cNvSpPr txBox="1"/>
          <p:nvPr>
            <p:ph idx="1" type="body"/>
          </p:nvPr>
        </p:nvSpPr>
        <p:spPr>
          <a:xfrm>
            <a:off x="616500" y="1453825"/>
            <a:ext cx="8520600" cy="47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Malgun Gothic"/>
              <a:buChar char="-"/>
            </a:pPr>
            <a:r>
              <a:rPr lang="ko" sz="2000">
                <a:latin typeface="Malgun Gothic"/>
                <a:ea typeface="Malgun Gothic"/>
                <a:cs typeface="Malgun Gothic"/>
                <a:sym typeface="Malgun Gothic"/>
              </a:rPr>
              <a:t>숙제 + 밭</a:t>
            </a:r>
            <a:r>
              <a:rPr lang="ko" sz="2000">
                <a:latin typeface="Malgun Gothic"/>
                <a:ea typeface="Malgun Gothic"/>
                <a:cs typeface="Malgun Gothic"/>
                <a:sym typeface="Malgun Gothic"/>
              </a:rPr>
              <a:t> 가꾸기</a:t>
            </a:r>
            <a:endParaRPr sz="20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57BB8A"/>
      </a:accent3>
      <a:accent4>
        <a:srgbClr val="78909C"/>
      </a:accent4>
      <a:accent5>
        <a:srgbClr val="607D8B"/>
      </a:accent5>
      <a:accent6>
        <a:srgbClr val="DCE755"/>
      </a:accent6>
      <a:hlink>
        <a:srgbClr val="607D8B"/>
      </a:hlink>
      <a:folHlink>
        <a:srgbClr val="607D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